
<file path=[Content_Types].xml><?xml version="1.0" encoding="utf-8"?>
<Types xmlns="http://schemas.openxmlformats.org/package/2006/content-types">
  <Default Extension="avi" ContentType="video/x-msvideo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274" r:id="rId3"/>
    <p:sldId id="275" r:id="rId4"/>
    <p:sldId id="256" r:id="rId5"/>
    <p:sldId id="266" r:id="rId6"/>
    <p:sldId id="273" r:id="rId7"/>
    <p:sldId id="281" r:id="rId8"/>
    <p:sldId id="286" r:id="rId9"/>
    <p:sldId id="282" r:id="rId10"/>
    <p:sldId id="283" r:id="rId11"/>
    <p:sldId id="277" r:id="rId12"/>
    <p:sldId id="284" r:id="rId13"/>
    <p:sldId id="279" r:id="rId14"/>
    <p:sldId id="285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002" autoAdjust="0"/>
    <p:restoredTop sz="94660"/>
  </p:normalViewPr>
  <p:slideViewPr>
    <p:cSldViewPr snapToGrid="0">
      <p:cViewPr varScale="1">
        <p:scale>
          <a:sx n="85" d="100"/>
          <a:sy n="85" d="100"/>
        </p:scale>
        <p:origin x="63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.xml"/><Relationship Id="rId2" Type="http://schemas.openxmlformats.org/officeDocument/2006/relationships/slide" Target="../slides/slide3.xml"/><Relationship Id="rId1" Type="http://schemas.openxmlformats.org/officeDocument/2006/relationships/slide" Target="../slides/slide4.xml"/><Relationship Id="rId4" Type="http://schemas.openxmlformats.org/officeDocument/2006/relationships/slide" Target="../slides/slide1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8197F67-AC3F-43CE-9A7C-001ECFE5C7BA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7272705B-E013-496C-B28D-BC29D431A9F8}">
      <dgm:prSet custT="1"/>
      <dgm:spPr/>
      <dgm:t>
        <a:bodyPr/>
        <a:lstStyle/>
        <a:p>
          <a:pPr algn="ctr"/>
          <a:r>
            <a:rPr lang="en-IN" sz="5400" b="1" i="1" dirty="0"/>
            <a:t>MINI PROJECT 2022</a:t>
          </a:r>
          <a:endParaRPr lang="en-IN" sz="5400" dirty="0"/>
        </a:p>
      </dgm:t>
    </dgm:pt>
    <dgm:pt modelId="{385D9BA6-A795-4E41-B53C-CE8B1A5F9B84}" type="parTrans" cxnId="{0EDB6783-38F2-4CCA-913C-6D56AF2011D4}">
      <dgm:prSet/>
      <dgm:spPr/>
      <dgm:t>
        <a:bodyPr/>
        <a:lstStyle/>
        <a:p>
          <a:endParaRPr lang="en-IN"/>
        </a:p>
      </dgm:t>
    </dgm:pt>
    <dgm:pt modelId="{5286AF68-7C1D-4C24-921E-8550814F58FE}" type="sibTrans" cxnId="{0EDB6783-38F2-4CCA-913C-6D56AF2011D4}">
      <dgm:prSet/>
      <dgm:spPr/>
      <dgm:t>
        <a:bodyPr/>
        <a:lstStyle/>
        <a:p>
          <a:endParaRPr lang="en-IN"/>
        </a:p>
      </dgm:t>
    </dgm:pt>
    <dgm:pt modelId="{00E4E398-C2CB-411A-8AAE-8E46C21F3E22}" type="pres">
      <dgm:prSet presAssocID="{08197F67-AC3F-43CE-9A7C-001ECFE5C7BA}" presName="linear" presStyleCnt="0">
        <dgm:presLayoutVars>
          <dgm:animLvl val="lvl"/>
          <dgm:resizeHandles val="exact"/>
        </dgm:presLayoutVars>
      </dgm:prSet>
      <dgm:spPr/>
    </dgm:pt>
    <dgm:pt modelId="{B089C9DE-DA5B-454B-8C44-C691F5AAA652}" type="pres">
      <dgm:prSet presAssocID="{7272705B-E013-496C-B28D-BC29D431A9F8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BADBCD25-49DA-47C2-A827-3D92EBD213A4}" type="presOf" srcId="{7272705B-E013-496C-B28D-BC29D431A9F8}" destId="{B089C9DE-DA5B-454B-8C44-C691F5AAA652}" srcOrd="0" destOrd="0" presId="urn:microsoft.com/office/officeart/2005/8/layout/vList2"/>
    <dgm:cxn modelId="{0EDB6783-38F2-4CCA-913C-6D56AF2011D4}" srcId="{08197F67-AC3F-43CE-9A7C-001ECFE5C7BA}" destId="{7272705B-E013-496C-B28D-BC29D431A9F8}" srcOrd="0" destOrd="0" parTransId="{385D9BA6-A795-4E41-B53C-CE8B1A5F9B84}" sibTransId="{5286AF68-7C1D-4C24-921E-8550814F58FE}"/>
    <dgm:cxn modelId="{D9CB37D6-192D-459B-8A54-74D2EE68B0B5}" type="presOf" srcId="{08197F67-AC3F-43CE-9A7C-001ECFE5C7BA}" destId="{00E4E398-C2CB-411A-8AAE-8E46C21F3E22}" srcOrd="0" destOrd="0" presId="urn:microsoft.com/office/officeart/2005/8/layout/vList2"/>
    <dgm:cxn modelId="{488D1879-78A7-4325-A0B7-A0C163D4E58E}" type="presParOf" srcId="{00E4E398-C2CB-411A-8AAE-8E46C21F3E22}" destId="{B089C9DE-DA5B-454B-8C44-C691F5AAA652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6B63802-1F4E-4D4E-A5AB-9B3644917D06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</dgm:pt>
    <dgm:pt modelId="{7CF34DA6-5E40-487D-9A32-FEBF43776D31}">
      <dgm:prSet phldrT="[Text]"/>
      <dgm:spPr/>
      <dgm:t>
        <a:bodyPr/>
        <a:lstStyle/>
        <a:p>
          <a:r>
            <a:rPr lang="en-IN" dirty="0"/>
            <a:t>Motivation</a:t>
          </a:r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1" action="ppaction://hlinksldjump"/>
          </dgm14:cNvPr>
        </a:ext>
      </dgm:extLst>
    </dgm:pt>
    <dgm:pt modelId="{AA025B42-A450-477A-A032-1931114BE5AB}" type="parTrans" cxnId="{8BE210E4-6E5B-4A49-B44C-13D431BA6A07}">
      <dgm:prSet/>
      <dgm:spPr/>
      <dgm:t>
        <a:bodyPr/>
        <a:lstStyle/>
        <a:p>
          <a:endParaRPr lang="en-IN"/>
        </a:p>
      </dgm:t>
    </dgm:pt>
    <dgm:pt modelId="{AC386D38-84CA-43C7-B140-FB7FB6235C49}" type="sibTrans" cxnId="{8BE210E4-6E5B-4A49-B44C-13D431BA6A07}">
      <dgm:prSet/>
      <dgm:spPr/>
      <dgm:t>
        <a:bodyPr/>
        <a:lstStyle/>
        <a:p>
          <a:endParaRPr lang="en-IN"/>
        </a:p>
      </dgm:t>
    </dgm:pt>
    <dgm:pt modelId="{595A73B3-CBE6-48B3-85A3-9AE256E26175}">
      <dgm:prSet phldrT="[Text]"/>
      <dgm:spPr/>
      <dgm:t>
        <a:bodyPr/>
        <a:lstStyle/>
        <a:p>
          <a:r>
            <a:rPr lang="en-IN" dirty="0"/>
            <a:t>Objective</a:t>
          </a:r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2" action="ppaction://hlinksldjump"/>
          </dgm14:cNvPr>
        </a:ext>
      </dgm:extLst>
    </dgm:pt>
    <dgm:pt modelId="{F9D8F9B1-6CC4-4D3F-AD47-B0B567F98FF6}" type="parTrans" cxnId="{1EC45514-CD46-48C3-9E80-B11C3D3CE456}">
      <dgm:prSet/>
      <dgm:spPr/>
      <dgm:t>
        <a:bodyPr/>
        <a:lstStyle/>
        <a:p>
          <a:endParaRPr lang="en-IN"/>
        </a:p>
      </dgm:t>
    </dgm:pt>
    <dgm:pt modelId="{8EDEB8E0-FF99-4E65-944A-E6A619B3A85B}" type="sibTrans" cxnId="{1EC45514-CD46-48C3-9E80-B11C3D3CE456}">
      <dgm:prSet/>
      <dgm:spPr/>
      <dgm:t>
        <a:bodyPr/>
        <a:lstStyle/>
        <a:p>
          <a:endParaRPr lang="en-IN"/>
        </a:p>
      </dgm:t>
    </dgm:pt>
    <dgm:pt modelId="{A56E2BBB-E321-47E1-9BA2-B16F91693BA1}">
      <dgm:prSet phldrT="[Text]"/>
      <dgm:spPr/>
      <dgm:t>
        <a:bodyPr/>
        <a:lstStyle/>
        <a:p>
          <a:r>
            <a:rPr lang="en-IN" dirty="0"/>
            <a:t>Methodology /Work plan</a:t>
          </a:r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3" action="ppaction://hlinksldjump"/>
          </dgm14:cNvPr>
        </a:ext>
      </dgm:extLst>
    </dgm:pt>
    <dgm:pt modelId="{63C96963-E222-4C79-B8B1-CE7DAF920C61}" type="parTrans" cxnId="{E4418831-E2E0-42C9-848D-FF72A4A9D819}">
      <dgm:prSet/>
      <dgm:spPr/>
      <dgm:t>
        <a:bodyPr/>
        <a:lstStyle/>
        <a:p>
          <a:endParaRPr lang="en-IN"/>
        </a:p>
      </dgm:t>
    </dgm:pt>
    <dgm:pt modelId="{15ADF4FF-7FDF-4EF1-8B45-65AB3B19F4ED}" type="sibTrans" cxnId="{E4418831-E2E0-42C9-848D-FF72A4A9D819}">
      <dgm:prSet/>
      <dgm:spPr/>
      <dgm:t>
        <a:bodyPr/>
        <a:lstStyle/>
        <a:p>
          <a:endParaRPr lang="en-IN"/>
        </a:p>
      </dgm:t>
    </dgm:pt>
    <dgm:pt modelId="{5506A68F-A5D3-41E6-A0AD-DE4826119D96}">
      <dgm:prSet phldrT="[Text]"/>
      <dgm:spPr/>
      <dgm:t>
        <a:bodyPr/>
        <a:lstStyle/>
        <a:p>
          <a:r>
            <a:rPr lang="en-IN" dirty="0"/>
            <a:t>Work done</a:t>
          </a:r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4" action="ppaction://hlinksldjump"/>
          </dgm14:cNvPr>
        </a:ext>
      </dgm:extLst>
    </dgm:pt>
    <dgm:pt modelId="{EF555903-622F-4AF1-8B6E-4B3BB9A828EA}" type="parTrans" cxnId="{BD7C5FC8-AD4A-4DD4-B04B-8154629DE0AB}">
      <dgm:prSet/>
      <dgm:spPr/>
      <dgm:t>
        <a:bodyPr/>
        <a:lstStyle/>
        <a:p>
          <a:endParaRPr lang="en-IN"/>
        </a:p>
      </dgm:t>
    </dgm:pt>
    <dgm:pt modelId="{30C3C949-CD60-46DD-9B94-67B287B00DC6}" type="sibTrans" cxnId="{BD7C5FC8-AD4A-4DD4-B04B-8154629DE0AB}">
      <dgm:prSet/>
      <dgm:spPr/>
      <dgm:t>
        <a:bodyPr/>
        <a:lstStyle/>
        <a:p>
          <a:endParaRPr lang="en-IN"/>
        </a:p>
      </dgm:t>
    </dgm:pt>
    <dgm:pt modelId="{0B40620F-9F34-4974-8281-5D727DB3FAA4}" type="pres">
      <dgm:prSet presAssocID="{56B63802-1F4E-4D4E-A5AB-9B3644917D06}" presName="linear" presStyleCnt="0">
        <dgm:presLayoutVars>
          <dgm:dir/>
          <dgm:animLvl val="lvl"/>
          <dgm:resizeHandles val="exact"/>
        </dgm:presLayoutVars>
      </dgm:prSet>
      <dgm:spPr/>
    </dgm:pt>
    <dgm:pt modelId="{3D764B94-77FC-405B-B5A6-7EA508C49FED}" type="pres">
      <dgm:prSet presAssocID="{7CF34DA6-5E40-487D-9A32-FEBF43776D31}" presName="parentLin" presStyleCnt="0"/>
      <dgm:spPr/>
    </dgm:pt>
    <dgm:pt modelId="{5835BCF3-0411-4432-B5C9-1C49F2141252}" type="pres">
      <dgm:prSet presAssocID="{7CF34DA6-5E40-487D-9A32-FEBF43776D31}" presName="parentLeftMargin" presStyleLbl="node1" presStyleIdx="0" presStyleCnt="4"/>
      <dgm:spPr/>
    </dgm:pt>
    <dgm:pt modelId="{19B35924-7DB2-4EC1-86C0-756362E8B383}" type="pres">
      <dgm:prSet presAssocID="{7CF34DA6-5E40-487D-9A32-FEBF43776D31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43ECE293-E853-4FE4-A140-9A66BB0307AF}" type="pres">
      <dgm:prSet presAssocID="{7CF34DA6-5E40-487D-9A32-FEBF43776D31}" presName="negativeSpace" presStyleCnt="0"/>
      <dgm:spPr/>
    </dgm:pt>
    <dgm:pt modelId="{A7CABBFC-2736-4E88-8C95-02B625471548}" type="pres">
      <dgm:prSet presAssocID="{7CF34DA6-5E40-487D-9A32-FEBF43776D31}" presName="childText" presStyleLbl="conFgAcc1" presStyleIdx="0" presStyleCnt="4" custLinFactNeighborX="-704">
        <dgm:presLayoutVars>
          <dgm:bulletEnabled val="1"/>
        </dgm:presLayoutVars>
      </dgm:prSet>
      <dgm:spPr/>
    </dgm:pt>
    <dgm:pt modelId="{69806CAA-1526-4672-AB27-C524A3E1B913}" type="pres">
      <dgm:prSet presAssocID="{AC386D38-84CA-43C7-B140-FB7FB6235C49}" presName="spaceBetweenRectangles" presStyleCnt="0"/>
      <dgm:spPr/>
    </dgm:pt>
    <dgm:pt modelId="{E1E21332-7108-4ACF-B1B7-555C196A80FF}" type="pres">
      <dgm:prSet presAssocID="{595A73B3-CBE6-48B3-85A3-9AE256E26175}" presName="parentLin" presStyleCnt="0"/>
      <dgm:spPr/>
    </dgm:pt>
    <dgm:pt modelId="{49F9DF20-1343-4F0B-80AD-833A76D20955}" type="pres">
      <dgm:prSet presAssocID="{595A73B3-CBE6-48B3-85A3-9AE256E26175}" presName="parentLeftMargin" presStyleLbl="node1" presStyleIdx="0" presStyleCnt="4"/>
      <dgm:spPr/>
    </dgm:pt>
    <dgm:pt modelId="{1709C6F4-71A0-4171-A45D-E2698ED471B5}" type="pres">
      <dgm:prSet presAssocID="{595A73B3-CBE6-48B3-85A3-9AE256E26175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11CEE986-E99D-41A6-A186-309299885A96}" type="pres">
      <dgm:prSet presAssocID="{595A73B3-CBE6-48B3-85A3-9AE256E26175}" presName="negativeSpace" presStyleCnt="0"/>
      <dgm:spPr/>
    </dgm:pt>
    <dgm:pt modelId="{B7E2927D-B69F-433F-A4C1-FA4EE631FCFE}" type="pres">
      <dgm:prSet presAssocID="{595A73B3-CBE6-48B3-85A3-9AE256E26175}" presName="childText" presStyleLbl="conFgAcc1" presStyleIdx="1" presStyleCnt="4">
        <dgm:presLayoutVars>
          <dgm:bulletEnabled val="1"/>
        </dgm:presLayoutVars>
      </dgm:prSet>
      <dgm:spPr/>
    </dgm:pt>
    <dgm:pt modelId="{5C4C5CED-3BDB-4184-8050-A595C0B1A5D4}" type="pres">
      <dgm:prSet presAssocID="{8EDEB8E0-FF99-4E65-944A-E6A619B3A85B}" presName="spaceBetweenRectangles" presStyleCnt="0"/>
      <dgm:spPr/>
    </dgm:pt>
    <dgm:pt modelId="{EEB0172B-3956-4036-9DCC-D382600295BC}" type="pres">
      <dgm:prSet presAssocID="{A56E2BBB-E321-47E1-9BA2-B16F91693BA1}" presName="parentLin" presStyleCnt="0"/>
      <dgm:spPr/>
    </dgm:pt>
    <dgm:pt modelId="{94CE0FB5-2A6A-4D8D-A988-066926817435}" type="pres">
      <dgm:prSet presAssocID="{A56E2BBB-E321-47E1-9BA2-B16F91693BA1}" presName="parentLeftMargin" presStyleLbl="node1" presStyleIdx="1" presStyleCnt="4"/>
      <dgm:spPr/>
    </dgm:pt>
    <dgm:pt modelId="{A0788C63-DACB-4F12-863C-0B9FB1DF02E0}" type="pres">
      <dgm:prSet presAssocID="{A56E2BBB-E321-47E1-9BA2-B16F91693BA1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16D4CF5C-C38C-4A90-BA44-9BB046190D91}" type="pres">
      <dgm:prSet presAssocID="{A56E2BBB-E321-47E1-9BA2-B16F91693BA1}" presName="negativeSpace" presStyleCnt="0"/>
      <dgm:spPr/>
    </dgm:pt>
    <dgm:pt modelId="{8EEECE2B-B004-42CA-99DD-AC9AE07309EE}" type="pres">
      <dgm:prSet presAssocID="{A56E2BBB-E321-47E1-9BA2-B16F91693BA1}" presName="childText" presStyleLbl="conFgAcc1" presStyleIdx="2" presStyleCnt="4">
        <dgm:presLayoutVars>
          <dgm:bulletEnabled val="1"/>
        </dgm:presLayoutVars>
      </dgm:prSet>
      <dgm:spPr/>
    </dgm:pt>
    <dgm:pt modelId="{CE9C81D9-2E57-4849-A34B-F1A72029E454}" type="pres">
      <dgm:prSet presAssocID="{15ADF4FF-7FDF-4EF1-8B45-65AB3B19F4ED}" presName="spaceBetweenRectangles" presStyleCnt="0"/>
      <dgm:spPr/>
    </dgm:pt>
    <dgm:pt modelId="{EE626754-AABD-4348-9EA7-A7AF911CF7B8}" type="pres">
      <dgm:prSet presAssocID="{5506A68F-A5D3-41E6-A0AD-DE4826119D96}" presName="parentLin" presStyleCnt="0"/>
      <dgm:spPr/>
    </dgm:pt>
    <dgm:pt modelId="{A85ECE0D-9EF0-414F-B678-595FCBEA918F}" type="pres">
      <dgm:prSet presAssocID="{5506A68F-A5D3-41E6-A0AD-DE4826119D96}" presName="parentLeftMargin" presStyleLbl="node1" presStyleIdx="2" presStyleCnt="4"/>
      <dgm:spPr/>
    </dgm:pt>
    <dgm:pt modelId="{D339F0CC-E4C6-4369-8CF9-DD5D28AD7960}" type="pres">
      <dgm:prSet presAssocID="{5506A68F-A5D3-41E6-A0AD-DE4826119D96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80CD7731-EE97-471E-98AD-F7E18EA0EAE8}" type="pres">
      <dgm:prSet presAssocID="{5506A68F-A5D3-41E6-A0AD-DE4826119D96}" presName="negativeSpace" presStyleCnt="0"/>
      <dgm:spPr/>
    </dgm:pt>
    <dgm:pt modelId="{0F66001B-4375-492E-804C-788304C27EA1}" type="pres">
      <dgm:prSet presAssocID="{5506A68F-A5D3-41E6-A0AD-DE4826119D96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935AF107-ECE0-40B3-9BEB-D8FB80A7C40C}" type="presOf" srcId="{5506A68F-A5D3-41E6-A0AD-DE4826119D96}" destId="{A85ECE0D-9EF0-414F-B678-595FCBEA918F}" srcOrd="0" destOrd="0" presId="urn:microsoft.com/office/officeart/2005/8/layout/list1"/>
    <dgm:cxn modelId="{1EC45514-CD46-48C3-9E80-B11C3D3CE456}" srcId="{56B63802-1F4E-4D4E-A5AB-9B3644917D06}" destId="{595A73B3-CBE6-48B3-85A3-9AE256E26175}" srcOrd="1" destOrd="0" parTransId="{F9D8F9B1-6CC4-4D3F-AD47-B0B567F98FF6}" sibTransId="{8EDEB8E0-FF99-4E65-944A-E6A619B3A85B}"/>
    <dgm:cxn modelId="{46CCDE16-DB8D-443A-A8B5-6D02EDEBCCF8}" type="presOf" srcId="{56B63802-1F4E-4D4E-A5AB-9B3644917D06}" destId="{0B40620F-9F34-4974-8281-5D727DB3FAA4}" srcOrd="0" destOrd="0" presId="urn:microsoft.com/office/officeart/2005/8/layout/list1"/>
    <dgm:cxn modelId="{E4418831-E2E0-42C9-848D-FF72A4A9D819}" srcId="{56B63802-1F4E-4D4E-A5AB-9B3644917D06}" destId="{A56E2BBB-E321-47E1-9BA2-B16F91693BA1}" srcOrd="2" destOrd="0" parTransId="{63C96963-E222-4C79-B8B1-CE7DAF920C61}" sibTransId="{15ADF4FF-7FDF-4EF1-8B45-65AB3B19F4ED}"/>
    <dgm:cxn modelId="{F6094A70-F5FF-48EC-9926-E29F68BBCC4E}" type="presOf" srcId="{7CF34DA6-5E40-487D-9A32-FEBF43776D31}" destId="{5835BCF3-0411-4432-B5C9-1C49F2141252}" srcOrd="0" destOrd="0" presId="urn:microsoft.com/office/officeart/2005/8/layout/list1"/>
    <dgm:cxn modelId="{68252F55-FAE5-4894-B6C9-38D4EE7E2464}" type="presOf" srcId="{A56E2BBB-E321-47E1-9BA2-B16F91693BA1}" destId="{A0788C63-DACB-4F12-863C-0B9FB1DF02E0}" srcOrd="1" destOrd="0" presId="urn:microsoft.com/office/officeart/2005/8/layout/list1"/>
    <dgm:cxn modelId="{6E95FD8C-2149-41E9-B484-E89A55B6C84A}" type="presOf" srcId="{7CF34DA6-5E40-487D-9A32-FEBF43776D31}" destId="{19B35924-7DB2-4EC1-86C0-756362E8B383}" srcOrd="1" destOrd="0" presId="urn:microsoft.com/office/officeart/2005/8/layout/list1"/>
    <dgm:cxn modelId="{10EDF599-13AB-4A48-A5AC-AB60668FD4CD}" type="presOf" srcId="{5506A68F-A5D3-41E6-A0AD-DE4826119D96}" destId="{D339F0CC-E4C6-4369-8CF9-DD5D28AD7960}" srcOrd="1" destOrd="0" presId="urn:microsoft.com/office/officeart/2005/8/layout/list1"/>
    <dgm:cxn modelId="{512FB7B6-4A02-4917-8A27-DF79CDC4C875}" type="presOf" srcId="{595A73B3-CBE6-48B3-85A3-9AE256E26175}" destId="{1709C6F4-71A0-4171-A45D-E2698ED471B5}" srcOrd="1" destOrd="0" presId="urn:microsoft.com/office/officeart/2005/8/layout/list1"/>
    <dgm:cxn modelId="{BD7C5FC8-AD4A-4DD4-B04B-8154629DE0AB}" srcId="{56B63802-1F4E-4D4E-A5AB-9B3644917D06}" destId="{5506A68F-A5D3-41E6-A0AD-DE4826119D96}" srcOrd="3" destOrd="0" parTransId="{EF555903-622F-4AF1-8B6E-4B3BB9A828EA}" sibTransId="{30C3C949-CD60-46DD-9B94-67B287B00DC6}"/>
    <dgm:cxn modelId="{8BE210E4-6E5B-4A49-B44C-13D431BA6A07}" srcId="{56B63802-1F4E-4D4E-A5AB-9B3644917D06}" destId="{7CF34DA6-5E40-487D-9A32-FEBF43776D31}" srcOrd="0" destOrd="0" parTransId="{AA025B42-A450-477A-A032-1931114BE5AB}" sibTransId="{AC386D38-84CA-43C7-B140-FB7FB6235C49}"/>
    <dgm:cxn modelId="{E7F9B1EF-131D-4B9B-AADF-EA788E4111FF}" type="presOf" srcId="{595A73B3-CBE6-48B3-85A3-9AE256E26175}" destId="{49F9DF20-1343-4F0B-80AD-833A76D20955}" srcOrd="0" destOrd="0" presId="urn:microsoft.com/office/officeart/2005/8/layout/list1"/>
    <dgm:cxn modelId="{F4806EF9-D5F3-4202-8EBE-08F872C4DEA5}" type="presOf" srcId="{A56E2BBB-E321-47E1-9BA2-B16F91693BA1}" destId="{94CE0FB5-2A6A-4D8D-A988-066926817435}" srcOrd="0" destOrd="0" presId="urn:microsoft.com/office/officeart/2005/8/layout/list1"/>
    <dgm:cxn modelId="{E1C156D0-9339-4110-A53E-EB6B88160CFC}" type="presParOf" srcId="{0B40620F-9F34-4974-8281-5D727DB3FAA4}" destId="{3D764B94-77FC-405B-B5A6-7EA508C49FED}" srcOrd="0" destOrd="0" presId="urn:microsoft.com/office/officeart/2005/8/layout/list1"/>
    <dgm:cxn modelId="{4D75FD40-FE51-4F35-A36E-C77A67720EB0}" type="presParOf" srcId="{3D764B94-77FC-405B-B5A6-7EA508C49FED}" destId="{5835BCF3-0411-4432-B5C9-1C49F2141252}" srcOrd="0" destOrd="0" presId="urn:microsoft.com/office/officeart/2005/8/layout/list1"/>
    <dgm:cxn modelId="{C1EE120B-D734-4237-9798-7F3B751906F1}" type="presParOf" srcId="{3D764B94-77FC-405B-B5A6-7EA508C49FED}" destId="{19B35924-7DB2-4EC1-86C0-756362E8B383}" srcOrd="1" destOrd="0" presId="urn:microsoft.com/office/officeart/2005/8/layout/list1"/>
    <dgm:cxn modelId="{8EA377A2-556B-4EFA-9E1D-8DCA48EC6862}" type="presParOf" srcId="{0B40620F-9F34-4974-8281-5D727DB3FAA4}" destId="{43ECE293-E853-4FE4-A140-9A66BB0307AF}" srcOrd="1" destOrd="0" presId="urn:microsoft.com/office/officeart/2005/8/layout/list1"/>
    <dgm:cxn modelId="{4B65E89C-C4B9-488F-B169-772ED39752B6}" type="presParOf" srcId="{0B40620F-9F34-4974-8281-5D727DB3FAA4}" destId="{A7CABBFC-2736-4E88-8C95-02B625471548}" srcOrd="2" destOrd="0" presId="urn:microsoft.com/office/officeart/2005/8/layout/list1"/>
    <dgm:cxn modelId="{14A87AB2-237D-4414-8EBF-93D20E11DE41}" type="presParOf" srcId="{0B40620F-9F34-4974-8281-5D727DB3FAA4}" destId="{69806CAA-1526-4672-AB27-C524A3E1B913}" srcOrd="3" destOrd="0" presId="urn:microsoft.com/office/officeart/2005/8/layout/list1"/>
    <dgm:cxn modelId="{8C3316E0-5B99-414B-B2D0-256E8558749F}" type="presParOf" srcId="{0B40620F-9F34-4974-8281-5D727DB3FAA4}" destId="{E1E21332-7108-4ACF-B1B7-555C196A80FF}" srcOrd="4" destOrd="0" presId="urn:microsoft.com/office/officeart/2005/8/layout/list1"/>
    <dgm:cxn modelId="{4E218B6E-4FC9-4DDE-BE39-77C7FB4CC9CF}" type="presParOf" srcId="{E1E21332-7108-4ACF-B1B7-555C196A80FF}" destId="{49F9DF20-1343-4F0B-80AD-833A76D20955}" srcOrd="0" destOrd="0" presId="urn:microsoft.com/office/officeart/2005/8/layout/list1"/>
    <dgm:cxn modelId="{EF14877B-ED4E-4EB3-87F1-6422A8070BA3}" type="presParOf" srcId="{E1E21332-7108-4ACF-B1B7-555C196A80FF}" destId="{1709C6F4-71A0-4171-A45D-E2698ED471B5}" srcOrd="1" destOrd="0" presId="urn:microsoft.com/office/officeart/2005/8/layout/list1"/>
    <dgm:cxn modelId="{EA8C4853-92A1-4024-9343-F3F23A18A3D5}" type="presParOf" srcId="{0B40620F-9F34-4974-8281-5D727DB3FAA4}" destId="{11CEE986-E99D-41A6-A186-309299885A96}" srcOrd="5" destOrd="0" presId="urn:microsoft.com/office/officeart/2005/8/layout/list1"/>
    <dgm:cxn modelId="{32CAA7DC-DF64-4D81-9B6D-56DF8FCF0DA3}" type="presParOf" srcId="{0B40620F-9F34-4974-8281-5D727DB3FAA4}" destId="{B7E2927D-B69F-433F-A4C1-FA4EE631FCFE}" srcOrd="6" destOrd="0" presId="urn:microsoft.com/office/officeart/2005/8/layout/list1"/>
    <dgm:cxn modelId="{7FAB395E-5479-442A-8CF3-47F98AE49A10}" type="presParOf" srcId="{0B40620F-9F34-4974-8281-5D727DB3FAA4}" destId="{5C4C5CED-3BDB-4184-8050-A595C0B1A5D4}" srcOrd="7" destOrd="0" presId="urn:microsoft.com/office/officeart/2005/8/layout/list1"/>
    <dgm:cxn modelId="{4D85853E-AB0A-456D-AE68-6ECAFD3FDDB9}" type="presParOf" srcId="{0B40620F-9F34-4974-8281-5D727DB3FAA4}" destId="{EEB0172B-3956-4036-9DCC-D382600295BC}" srcOrd="8" destOrd="0" presId="urn:microsoft.com/office/officeart/2005/8/layout/list1"/>
    <dgm:cxn modelId="{626EB725-4F97-42B9-8E5B-833AA1CA1B3D}" type="presParOf" srcId="{EEB0172B-3956-4036-9DCC-D382600295BC}" destId="{94CE0FB5-2A6A-4D8D-A988-066926817435}" srcOrd="0" destOrd="0" presId="urn:microsoft.com/office/officeart/2005/8/layout/list1"/>
    <dgm:cxn modelId="{230F78FD-FE13-483D-AF32-8CFEF026C5F3}" type="presParOf" srcId="{EEB0172B-3956-4036-9DCC-D382600295BC}" destId="{A0788C63-DACB-4F12-863C-0B9FB1DF02E0}" srcOrd="1" destOrd="0" presId="urn:microsoft.com/office/officeart/2005/8/layout/list1"/>
    <dgm:cxn modelId="{2E03BB86-0DD2-477E-9CDB-0CF40B8E6701}" type="presParOf" srcId="{0B40620F-9F34-4974-8281-5D727DB3FAA4}" destId="{16D4CF5C-C38C-4A90-BA44-9BB046190D91}" srcOrd="9" destOrd="0" presId="urn:microsoft.com/office/officeart/2005/8/layout/list1"/>
    <dgm:cxn modelId="{A4C43DFC-CBAB-49F4-ABA2-5A45B704E2E5}" type="presParOf" srcId="{0B40620F-9F34-4974-8281-5D727DB3FAA4}" destId="{8EEECE2B-B004-42CA-99DD-AC9AE07309EE}" srcOrd="10" destOrd="0" presId="urn:microsoft.com/office/officeart/2005/8/layout/list1"/>
    <dgm:cxn modelId="{1A6C0A84-CF2A-4DF6-AE07-C298982D2E15}" type="presParOf" srcId="{0B40620F-9F34-4974-8281-5D727DB3FAA4}" destId="{CE9C81D9-2E57-4849-A34B-F1A72029E454}" srcOrd="11" destOrd="0" presId="urn:microsoft.com/office/officeart/2005/8/layout/list1"/>
    <dgm:cxn modelId="{4B7756FC-3D37-43A4-AB9B-E13A100D04D5}" type="presParOf" srcId="{0B40620F-9F34-4974-8281-5D727DB3FAA4}" destId="{EE626754-AABD-4348-9EA7-A7AF911CF7B8}" srcOrd="12" destOrd="0" presId="urn:microsoft.com/office/officeart/2005/8/layout/list1"/>
    <dgm:cxn modelId="{B4EA4E89-315D-4DCA-B22D-148510F08259}" type="presParOf" srcId="{EE626754-AABD-4348-9EA7-A7AF911CF7B8}" destId="{A85ECE0D-9EF0-414F-B678-595FCBEA918F}" srcOrd="0" destOrd="0" presId="urn:microsoft.com/office/officeart/2005/8/layout/list1"/>
    <dgm:cxn modelId="{243FBA29-5D93-4605-9D64-303FA45FCC0E}" type="presParOf" srcId="{EE626754-AABD-4348-9EA7-A7AF911CF7B8}" destId="{D339F0CC-E4C6-4369-8CF9-DD5D28AD7960}" srcOrd="1" destOrd="0" presId="urn:microsoft.com/office/officeart/2005/8/layout/list1"/>
    <dgm:cxn modelId="{32422F32-82B0-4FBA-9C51-28CE92A30233}" type="presParOf" srcId="{0B40620F-9F34-4974-8281-5D727DB3FAA4}" destId="{80CD7731-EE97-471E-98AD-F7E18EA0EAE8}" srcOrd="13" destOrd="0" presId="urn:microsoft.com/office/officeart/2005/8/layout/list1"/>
    <dgm:cxn modelId="{CD7CD00D-57D2-4BD0-AC99-3900A299C590}" type="presParOf" srcId="{0B40620F-9F34-4974-8281-5D727DB3FAA4}" destId="{0F66001B-4375-492E-804C-788304C27EA1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DF6CA31-FA21-401E-8D32-F0B8BED0162B}" type="doc">
      <dgm:prSet loTypeId="urn:microsoft.com/office/officeart/2005/8/layout/b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004E7757-18A1-4187-B493-C46F79FB29D7}">
      <dgm:prSet/>
      <dgm:spPr/>
      <dgm:t>
        <a:bodyPr/>
        <a:lstStyle/>
        <a:p>
          <a:r>
            <a:rPr lang="en-US" dirty="0">
              <a:latin typeface="Times New Roman" panose="02020603050405020304" charset="0"/>
              <a:cs typeface="Times New Roman" panose="02020603050405020304" charset="0"/>
            </a:rPr>
            <a:t>Mathematical modelling of PMDC motor</a:t>
          </a:r>
          <a:endParaRPr lang="en-IN" dirty="0"/>
        </a:p>
      </dgm:t>
    </dgm:pt>
    <dgm:pt modelId="{4A405496-6E9E-40A0-8019-66F79BECF954}" type="parTrans" cxnId="{0FD454D4-E718-40B3-98D5-0CB9384ACEB4}">
      <dgm:prSet/>
      <dgm:spPr/>
      <dgm:t>
        <a:bodyPr/>
        <a:lstStyle/>
        <a:p>
          <a:endParaRPr lang="en-IN"/>
        </a:p>
      </dgm:t>
    </dgm:pt>
    <dgm:pt modelId="{E9A6F770-1B2B-4288-A0A1-61AD4CE836C4}" type="sibTrans" cxnId="{0FD454D4-E718-40B3-98D5-0CB9384ACEB4}">
      <dgm:prSet/>
      <dgm:spPr/>
      <dgm:t>
        <a:bodyPr/>
        <a:lstStyle/>
        <a:p>
          <a:endParaRPr lang="en-IN" dirty="0"/>
        </a:p>
      </dgm:t>
    </dgm:pt>
    <dgm:pt modelId="{F71978B0-E911-4835-9421-80B45164B227}">
      <dgm:prSet phldrT="[Text]"/>
      <dgm:spPr/>
      <dgm:t>
        <a:bodyPr/>
        <a:lstStyle/>
        <a:p>
          <a:r>
            <a:rPr lang="en-US" dirty="0">
              <a:latin typeface="Times New Roman" panose="02020603050405020304" charset="0"/>
              <a:cs typeface="Times New Roman" panose="02020603050405020304" charset="0"/>
            </a:rPr>
            <a:t>Design</a:t>
          </a:r>
          <a:r>
            <a:rPr lang="en-US" baseline="0" dirty="0">
              <a:latin typeface="Times New Roman" panose="02020603050405020304" charset="0"/>
              <a:cs typeface="Times New Roman" panose="02020603050405020304" charset="0"/>
            </a:rPr>
            <a:t> of Telescopic mechanism in SOLIDWORKS</a:t>
          </a:r>
          <a:endParaRPr lang="en-US" dirty="0">
            <a:latin typeface="Times New Roman" panose="02020603050405020304" charset="0"/>
            <a:cs typeface="Times New Roman" panose="02020603050405020304" charset="0"/>
          </a:endParaRPr>
        </a:p>
      </dgm:t>
    </dgm:pt>
    <dgm:pt modelId="{56F263AC-C1A7-4339-A50A-9A84AC7F26F7}" type="parTrans" cxnId="{9D3D2E83-E86C-4726-8719-908B58F6282D}">
      <dgm:prSet/>
      <dgm:spPr/>
      <dgm:t>
        <a:bodyPr/>
        <a:lstStyle/>
        <a:p>
          <a:endParaRPr lang="en-IN"/>
        </a:p>
      </dgm:t>
    </dgm:pt>
    <dgm:pt modelId="{0669FF07-B8F9-44DA-BE37-3082BD6C4169}" type="sibTrans" cxnId="{9D3D2E83-E86C-4726-8719-908B58F6282D}">
      <dgm:prSet/>
      <dgm:spPr/>
      <dgm:t>
        <a:bodyPr/>
        <a:lstStyle/>
        <a:p>
          <a:endParaRPr lang="en-IN"/>
        </a:p>
      </dgm:t>
    </dgm:pt>
    <dgm:pt modelId="{60578C97-5F34-4E94-B9AA-E07453EAE015}">
      <dgm:prSet phldrT="[Text]"/>
      <dgm:spPr/>
      <dgm:t>
        <a:bodyPr/>
        <a:lstStyle/>
        <a:p>
          <a:r>
            <a:rPr lang="en-US" dirty="0">
              <a:latin typeface="Times New Roman" panose="02020603050405020304" charset="0"/>
              <a:cs typeface="Times New Roman" panose="02020603050405020304" charset="0"/>
            </a:rPr>
            <a:t>Design</a:t>
          </a:r>
          <a:r>
            <a:rPr lang="en-US" baseline="0" dirty="0">
              <a:latin typeface="Times New Roman" panose="02020603050405020304" charset="0"/>
              <a:cs typeface="Times New Roman" panose="02020603050405020304" charset="0"/>
            </a:rPr>
            <a:t> of 3D model of step climbing wheelchair</a:t>
          </a:r>
          <a:endParaRPr lang="en-US" dirty="0">
            <a:latin typeface="Times New Roman" panose="02020603050405020304" charset="0"/>
            <a:cs typeface="Times New Roman" panose="02020603050405020304" charset="0"/>
          </a:endParaRPr>
        </a:p>
      </dgm:t>
    </dgm:pt>
    <dgm:pt modelId="{C7FCB5A5-B434-4947-AE59-B736B7F022EE}" type="parTrans" cxnId="{31D45C22-0F12-48F1-9628-09418141B528}">
      <dgm:prSet/>
      <dgm:spPr/>
      <dgm:t>
        <a:bodyPr/>
        <a:lstStyle/>
        <a:p>
          <a:endParaRPr lang="en-IN"/>
        </a:p>
      </dgm:t>
    </dgm:pt>
    <dgm:pt modelId="{BA86BE12-1108-412E-A3D9-EB533DBBC79D}" type="sibTrans" cxnId="{31D45C22-0F12-48F1-9628-09418141B528}">
      <dgm:prSet/>
      <dgm:spPr/>
      <dgm:t>
        <a:bodyPr/>
        <a:lstStyle/>
        <a:p>
          <a:endParaRPr lang="en-IN"/>
        </a:p>
      </dgm:t>
    </dgm:pt>
    <dgm:pt modelId="{67DB3686-7E73-4F3A-B571-A3829AC9BEB7}">
      <dgm:prSet/>
      <dgm:spPr/>
      <dgm:t>
        <a:bodyPr/>
        <a:lstStyle/>
        <a:p>
          <a:r>
            <a:rPr lang="en-US" dirty="0">
              <a:latin typeface="Times New Roman" panose="02020603050405020304" charset="0"/>
              <a:cs typeface="Times New Roman" panose="02020603050405020304" charset="0"/>
            </a:rPr>
            <a:t>Closed</a:t>
          </a:r>
          <a:r>
            <a:rPr lang="en-US" baseline="0" dirty="0">
              <a:latin typeface="Times New Roman" panose="02020603050405020304" charset="0"/>
              <a:cs typeface="Times New Roman" panose="02020603050405020304" charset="0"/>
            </a:rPr>
            <a:t> loop speed control system development for locomotion</a:t>
          </a:r>
          <a:endParaRPr lang="en-US" dirty="0">
            <a:latin typeface="Times New Roman" panose="02020603050405020304" charset="0"/>
            <a:cs typeface="Times New Roman" panose="02020603050405020304" charset="0"/>
          </a:endParaRPr>
        </a:p>
      </dgm:t>
    </dgm:pt>
    <dgm:pt modelId="{B88AF3AF-9A98-473E-B4BB-614F0013FF3F}" type="parTrans" cxnId="{CACEE17E-B146-433D-AD11-209267D9E3CE}">
      <dgm:prSet/>
      <dgm:spPr/>
      <dgm:t>
        <a:bodyPr/>
        <a:lstStyle/>
        <a:p>
          <a:endParaRPr lang="en-IN"/>
        </a:p>
      </dgm:t>
    </dgm:pt>
    <dgm:pt modelId="{FF6E9059-59B5-4CCB-81CC-AA6405F5F14E}" type="sibTrans" cxnId="{CACEE17E-B146-433D-AD11-209267D9E3CE}">
      <dgm:prSet/>
      <dgm:spPr/>
      <dgm:t>
        <a:bodyPr/>
        <a:lstStyle/>
        <a:p>
          <a:endParaRPr lang="en-IN"/>
        </a:p>
      </dgm:t>
    </dgm:pt>
    <dgm:pt modelId="{E8DB3B52-1646-474C-A1DE-2CAFC2560472}">
      <dgm:prSet/>
      <dgm:spPr/>
      <dgm:t>
        <a:bodyPr/>
        <a:lstStyle/>
        <a:p>
          <a:r>
            <a:rPr lang="en-US" dirty="0">
              <a:latin typeface="Times New Roman" panose="02020603050405020304" charset="0"/>
              <a:cs typeface="Times New Roman" panose="02020603050405020304" charset="0"/>
            </a:rPr>
            <a:t>Closed</a:t>
          </a:r>
          <a:r>
            <a:rPr lang="en-US" baseline="0" dirty="0">
              <a:latin typeface="Times New Roman" panose="02020603050405020304" charset="0"/>
              <a:cs typeface="Times New Roman" panose="02020603050405020304" charset="0"/>
            </a:rPr>
            <a:t> loop speed control system development for Linear actuator</a:t>
          </a:r>
          <a:endParaRPr lang="en-US" dirty="0">
            <a:latin typeface="Times New Roman" panose="02020603050405020304" charset="0"/>
            <a:cs typeface="Times New Roman" panose="02020603050405020304" charset="0"/>
          </a:endParaRPr>
        </a:p>
      </dgm:t>
    </dgm:pt>
    <dgm:pt modelId="{4C16DD9C-09CC-4418-AECE-445F72464A83}" type="parTrans" cxnId="{5C3E63AD-8FE0-4F07-9CA4-24359A65D3D0}">
      <dgm:prSet/>
      <dgm:spPr/>
      <dgm:t>
        <a:bodyPr/>
        <a:lstStyle/>
        <a:p>
          <a:endParaRPr lang="en-IN"/>
        </a:p>
      </dgm:t>
    </dgm:pt>
    <dgm:pt modelId="{045886AF-C5B0-4E48-AC90-F61603C11FF8}" type="sibTrans" cxnId="{5C3E63AD-8FE0-4F07-9CA4-24359A65D3D0}">
      <dgm:prSet/>
      <dgm:spPr/>
      <dgm:t>
        <a:bodyPr/>
        <a:lstStyle/>
        <a:p>
          <a:endParaRPr lang="en-IN"/>
        </a:p>
      </dgm:t>
    </dgm:pt>
    <dgm:pt modelId="{1E923FDE-5CD4-4171-B7AA-FF3BB4E5C153}">
      <dgm:prSet/>
      <dgm:spPr/>
      <dgm:t>
        <a:bodyPr/>
        <a:lstStyle/>
        <a:p>
          <a:r>
            <a:rPr lang="en-US" dirty="0">
              <a:latin typeface="Times New Roman" panose="02020603050405020304" charset="0"/>
              <a:cs typeface="Times New Roman" panose="02020603050405020304" charset="0"/>
            </a:rPr>
            <a:t>Integrating 3D model in </a:t>
          </a:r>
          <a:r>
            <a:rPr lang="en-US" dirty="0" err="1">
              <a:latin typeface="Times New Roman" panose="02020603050405020304" charset="0"/>
              <a:cs typeface="Times New Roman" panose="02020603050405020304" charset="0"/>
            </a:rPr>
            <a:t>CoppeliaSim</a:t>
          </a:r>
          <a:r>
            <a:rPr lang="en-US" dirty="0">
              <a:latin typeface="Times New Roman" panose="02020603050405020304" charset="0"/>
              <a:cs typeface="Times New Roman" panose="02020603050405020304" charset="0"/>
            </a:rPr>
            <a:t> Software</a:t>
          </a:r>
        </a:p>
      </dgm:t>
    </dgm:pt>
    <dgm:pt modelId="{ED1B56E0-7780-4F6B-B916-D18DCF9794A7}" type="parTrans" cxnId="{2067C3BA-8996-4721-8663-250D9BEB41E6}">
      <dgm:prSet/>
      <dgm:spPr/>
      <dgm:t>
        <a:bodyPr/>
        <a:lstStyle/>
        <a:p>
          <a:endParaRPr lang="en-IN"/>
        </a:p>
      </dgm:t>
    </dgm:pt>
    <dgm:pt modelId="{143EBF4F-3BB1-495B-9715-4B129E9E2978}" type="sibTrans" cxnId="{2067C3BA-8996-4721-8663-250D9BEB41E6}">
      <dgm:prSet/>
      <dgm:spPr/>
      <dgm:t>
        <a:bodyPr/>
        <a:lstStyle/>
        <a:p>
          <a:endParaRPr lang="en-IN"/>
        </a:p>
      </dgm:t>
    </dgm:pt>
    <dgm:pt modelId="{BD87886E-1FAC-44D1-8FB2-7BF7E5D2ACC2}" type="pres">
      <dgm:prSet presAssocID="{6DF6CA31-FA21-401E-8D32-F0B8BED0162B}" presName="Name0" presStyleCnt="0">
        <dgm:presLayoutVars>
          <dgm:dir/>
          <dgm:resizeHandles val="exact"/>
        </dgm:presLayoutVars>
      </dgm:prSet>
      <dgm:spPr/>
    </dgm:pt>
    <dgm:pt modelId="{059055E4-BC0D-410F-B1EE-114F1D0F0BEE}" type="pres">
      <dgm:prSet presAssocID="{004E7757-18A1-4187-B493-C46F79FB29D7}" presName="node" presStyleLbl="node1" presStyleIdx="0" presStyleCnt="6" custScaleX="83281">
        <dgm:presLayoutVars>
          <dgm:bulletEnabled val="1"/>
        </dgm:presLayoutVars>
      </dgm:prSet>
      <dgm:spPr/>
    </dgm:pt>
    <dgm:pt modelId="{08DDBC6D-0EBE-443E-92B6-C05AAC609A56}" type="pres">
      <dgm:prSet presAssocID="{E9A6F770-1B2B-4288-A0A1-61AD4CE836C4}" presName="sibTrans" presStyleLbl="sibTrans1D1" presStyleIdx="0" presStyleCnt="5"/>
      <dgm:spPr/>
    </dgm:pt>
    <dgm:pt modelId="{67750E1E-01B2-4FE2-BAE1-462331D717DC}" type="pres">
      <dgm:prSet presAssocID="{E9A6F770-1B2B-4288-A0A1-61AD4CE836C4}" presName="connectorText" presStyleLbl="sibTrans1D1" presStyleIdx="0" presStyleCnt="5"/>
      <dgm:spPr/>
    </dgm:pt>
    <dgm:pt modelId="{1255D3A1-275B-4EF7-ADFF-866D8187A0AA}" type="pres">
      <dgm:prSet presAssocID="{F71978B0-E911-4835-9421-80B45164B227}" presName="node" presStyleLbl="node1" presStyleIdx="1" presStyleCnt="6" custScaleX="81290" custScaleY="97929" custLinFactNeighborX="1562" custLinFactNeighborY="-874">
        <dgm:presLayoutVars>
          <dgm:bulletEnabled val="1"/>
        </dgm:presLayoutVars>
      </dgm:prSet>
      <dgm:spPr/>
    </dgm:pt>
    <dgm:pt modelId="{9AA79CEB-E798-46FE-8A73-BB0153467BA1}" type="pres">
      <dgm:prSet presAssocID="{0669FF07-B8F9-44DA-BE37-3082BD6C4169}" presName="sibTrans" presStyleLbl="sibTrans1D1" presStyleIdx="1" presStyleCnt="5"/>
      <dgm:spPr/>
    </dgm:pt>
    <dgm:pt modelId="{74A0A539-F860-44E8-873E-41A931E66992}" type="pres">
      <dgm:prSet presAssocID="{0669FF07-B8F9-44DA-BE37-3082BD6C4169}" presName="connectorText" presStyleLbl="sibTrans1D1" presStyleIdx="1" presStyleCnt="5"/>
      <dgm:spPr/>
    </dgm:pt>
    <dgm:pt modelId="{1B80047D-61B5-4149-B956-520F484D66B2}" type="pres">
      <dgm:prSet presAssocID="{60578C97-5F34-4E94-B9AA-E07453EAE015}" presName="node" presStyleLbl="node1" presStyleIdx="2" presStyleCnt="6">
        <dgm:presLayoutVars>
          <dgm:bulletEnabled val="1"/>
        </dgm:presLayoutVars>
      </dgm:prSet>
      <dgm:spPr/>
    </dgm:pt>
    <dgm:pt modelId="{7DD2D259-4AB4-45D2-860A-CB285B8BC8A7}" type="pres">
      <dgm:prSet presAssocID="{BA86BE12-1108-412E-A3D9-EB533DBBC79D}" presName="sibTrans" presStyleLbl="sibTrans1D1" presStyleIdx="2" presStyleCnt="5"/>
      <dgm:spPr/>
    </dgm:pt>
    <dgm:pt modelId="{4E485A9D-BF11-4A28-9992-C672AC072906}" type="pres">
      <dgm:prSet presAssocID="{BA86BE12-1108-412E-A3D9-EB533DBBC79D}" presName="connectorText" presStyleLbl="sibTrans1D1" presStyleIdx="2" presStyleCnt="5"/>
      <dgm:spPr/>
    </dgm:pt>
    <dgm:pt modelId="{51EBEC4E-DC8B-49B0-B26A-0F8B48336E03}" type="pres">
      <dgm:prSet presAssocID="{67DB3686-7E73-4F3A-B571-A3829AC9BEB7}" presName="node" presStyleLbl="node1" presStyleIdx="3" presStyleCnt="6" custLinFactNeighborX="12392" custLinFactNeighborY="-534">
        <dgm:presLayoutVars>
          <dgm:bulletEnabled val="1"/>
        </dgm:presLayoutVars>
      </dgm:prSet>
      <dgm:spPr/>
    </dgm:pt>
    <dgm:pt modelId="{600721A8-7D5A-4B00-9CB3-AD7F69EA794B}" type="pres">
      <dgm:prSet presAssocID="{FF6E9059-59B5-4CCB-81CC-AA6405F5F14E}" presName="sibTrans" presStyleLbl="sibTrans1D1" presStyleIdx="3" presStyleCnt="5"/>
      <dgm:spPr/>
    </dgm:pt>
    <dgm:pt modelId="{BAFE2B14-F858-447E-A013-8E5C362DC198}" type="pres">
      <dgm:prSet presAssocID="{FF6E9059-59B5-4CCB-81CC-AA6405F5F14E}" presName="connectorText" presStyleLbl="sibTrans1D1" presStyleIdx="3" presStyleCnt="5"/>
      <dgm:spPr/>
    </dgm:pt>
    <dgm:pt modelId="{973A6057-F66B-417E-8F25-16FFE066A4A4}" type="pres">
      <dgm:prSet presAssocID="{E8DB3B52-1646-474C-A1DE-2CAFC2560472}" presName="node" presStyleLbl="node1" presStyleIdx="4" presStyleCnt="6" custLinFactNeighborX="6108" custLinFactNeighborY="-1673">
        <dgm:presLayoutVars>
          <dgm:bulletEnabled val="1"/>
        </dgm:presLayoutVars>
      </dgm:prSet>
      <dgm:spPr/>
    </dgm:pt>
    <dgm:pt modelId="{67691B23-EB28-432C-8C22-E2DDAB27D51B}" type="pres">
      <dgm:prSet presAssocID="{045886AF-C5B0-4E48-AC90-F61603C11FF8}" presName="sibTrans" presStyleLbl="sibTrans1D1" presStyleIdx="4" presStyleCnt="5"/>
      <dgm:spPr/>
    </dgm:pt>
    <dgm:pt modelId="{A29BEF37-2A7F-4A0B-B740-30B1C4537221}" type="pres">
      <dgm:prSet presAssocID="{045886AF-C5B0-4E48-AC90-F61603C11FF8}" presName="connectorText" presStyleLbl="sibTrans1D1" presStyleIdx="4" presStyleCnt="5"/>
      <dgm:spPr/>
    </dgm:pt>
    <dgm:pt modelId="{BB431AAB-F935-47FF-963A-A0260BC98F70}" type="pres">
      <dgm:prSet presAssocID="{1E923FDE-5CD4-4171-B7AA-FF3BB4E5C153}" presName="node" presStyleLbl="node1" presStyleIdx="5" presStyleCnt="6" custLinFactNeighborX="-3028" custLinFactNeighborY="-4369">
        <dgm:presLayoutVars>
          <dgm:bulletEnabled val="1"/>
        </dgm:presLayoutVars>
      </dgm:prSet>
      <dgm:spPr/>
    </dgm:pt>
  </dgm:ptLst>
  <dgm:cxnLst>
    <dgm:cxn modelId="{D181450C-2442-41AA-8212-3F0E5C8B346F}" type="presOf" srcId="{F71978B0-E911-4835-9421-80B45164B227}" destId="{1255D3A1-275B-4EF7-ADFF-866D8187A0AA}" srcOrd="0" destOrd="0" presId="urn:microsoft.com/office/officeart/2005/8/layout/bProcess3"/>
    <dgm:cxn modelId="{31D45C22-0F12-48F1-9628-09418141B528}" srcId="{6DF6CA31-FA21-401E-8D32-F0B8BED0162B}" destId="{60578C97-5F34-4E94-B9AA-E07453EAE015}" srcOrd="2" destOrd="0" parTransId="{C7FCB5A5-B434-4947-AE59-B736B7F022EE}" sibTransId="{BA86BE12-1108-412E-A3D9-EB533DBBC79D}"/>
    <dgm:cxn modelId="{A2665A36-22B2-4A2C-BA92-3D37E544A358}" type="presOf" srcId="{0669FF07-B8F9-44DA-BE37-3082BD6C4169}" destId="{74A0A539-F860-44E8-873E-41A931E66992}" srcOrd="1" destOrd="0" presId="urn:microsoft.com/office/officeart/2005/8/layout/bProcess3"/>
    <dgm:cxn modelId="{3B5FDE6B-12F0-4F79-8B28-60D7AECA91F0}" type="presOf" srcId="{045886AF-C5B0-4E48-AC90-F61603C11FF8}" destId="{A29BEF37-2A7F-4A0B-B740-30B1C4537221}" srcOrd="1" destOrd="0" presId="urn:microsoft.com/office/officeart/2005/8/layout/bProcess3"/>
    <dgm:cxn modelId="{397A854F-8298-4E27-9B1D-C635D8C13673}" type="presOf" srcId="{FF6E9059-59B5-4CCB-81CC-AA6405F5F14E}" destId="{BAFE2B14-F858-447E-A013-8E5C362DC198}" srcOrd="1" destOrd="0" presId="urn:microsoft.com/office/officeart/2005/8/layout/bProcess3"/>
    <dgm:cxn modelId="{B1B7BB71-B0D8-4D0E-8D89-F36A712EEC6E}" type="presOf" srcId="{67DB3686-7E73-4F3A-B571-A3829AC9BEB7}" destId="{51EBEC4E-DC8B-49B0-B26A-0F8B48336E03}" srcOrd="0" destOrd="0" presId="urn:microsoft.com/office/officeart/2005/8/layout/bProcess3"/>
    <dgm:cxn modelId="{375D7155-2EEA-4D33-89A1-6AD97B6CBA2C}" type="presOf" srcId="{E8DB3B52-1646-474C-A1DE-2CAFC2560472}" destId="{973A6057-F66B-417E-8F25-16FFE066A4A4}" srcOrd="0" destOrd="0" presId="urn:microsoft.com/office/officeart/2005/8/layout/bProcess3"/>
    <dgm:cxn modelId="{CACEE17E-B146-433D-AD11-209267D9E3CE}" srcId="{6DF6CA31-FA21-401E-8D32-F0B8BED0162B}" destId="{67DB3686-7E73-4F3A-B571-A3829AC9BEB7}" srcOrd="3" destOrd="0" parTransId="{B88AF3AF-9A98-473E-B4BB-614F0013FF3F}" sibTransId="{FF6E9059-59B5-4CCB-81CC-AA6405F5F14E}"/>
    <dgm:cxn modelId="{9D3D2E83-E86C-4726-8719-908B58F6282D}" srcId="{6DF6CA31-FA21-401E-8D32-F0B8BED0162B}" destId="{F71978B0-E911-4835-9421-80B45164B227}" srcOrd="1" destOrd="0" parTransId="{56F263AC-C1A7-4339-A50A-9A84AC7F26F7}" sibTransId="{0669FF07-B8F9-44DA-BE37-3082BD6C4169}"/>
    <dgm:cxn modelId="{55F36984-59F6-4D52-9CDB-D2EFCBB8FA68}" type="presOf" srcId="{0669FF07-B8F9-44DA-BE37-3082BD6C4169}" destId="{9AA79CEB-E798-46FE-8A73-BB0153467BA1}" srcOrd="0" destOrd="0" presId="urn:microsoft.com/office/officeart/2005/8/layout/bProcess3"/>
    <dgm:cxn modelId="{C3600585-CE61-4BA3-94BB-94CA9A951E28}" type="presOf" srcId="{BA86BE12-1108-412E-A3D9-EB533DBBC79D}" destId="{4E485A9D-BF11-4A28-9992-C672AC072906}" srcOrd="1" destOrd="0" presId="urn:microsoft.com/office/officeart/2005/8/layout/bProcess3"/>
    <dgm:cxn modelId="{1D2A478F-EEE2-4A3C-A132-A1090324A2F1}" type="presOf" srcId="{FF6E9059-59B5-4CCB-81CC-AA6405F5F14E}" destId="{600721A8-7D5A-4B00-9CB3-AD7F69EA794B}" srcOrd="0" destOrd="0" presId="urn:microsoft.com/office/officeart/2005/8/layout/bProcess3"/>
    <dgm:cxn modelId="{43821899-E478-4DE4-AC1C-AFB0E659273A}" type="presOf" srcId="{BA86BE12-1108-412E-A3D9-EB533DBBC79D}" destId="{7DD2D259-4AB4-45D2-860A-CB285B8BC8A7}" srcOrd="0" destOrd="0" presId="urn:microsoft.com/office/officeart/2005/8/layout/bProcess3"/>
    <dgm:cxn modelId="{F9BE45A6-B25F-4AC1-99F6-27FD8C20D78E}" type="presOf" srcId="{60578C97-5F34-4E94-B9AA-E07453EAE015}" destId="{1B80047D-61B5-4149-B956-520F484D66B2}" srcOrd="0" destOrd="0" presId="urn:microsoft.com/office/officeart/2005/8/layout/bProcess3"/>
    <dgm:cxn modelId="{5C3E63AD-8FE0-4F07-9CA4-24359A65D3D0}" srcId="{6DF6CA31-FA21-401E-8D32-F0B8BED0162B}" destId="{E8DB3B52-1646-474C-A1DE-2CAFC2560472}" srcOrd="4" destOrd="0" parTransId="{4C16DD9C-09CC-4418-AECE-445F72464A83}" sibTransId="{045886AF-C5B0-4E48-AC90-F61603C11FF8}"/>
    <dgm:cxn modelId="{2067C3BA-8996-4721-8663-250D9BEB41E6}" srcId="{6DF6CA31-FA21-401E-8D32-F0B8BED0162B}" destId="{1E923FDE-5CD4-4171-B7AA-FF3BB4E5C153}" srcOrd="5" destOrd="0" parTransId="{ED1B56E0-7780-4F6B-B916-D18DCF9794A7}" sibTransId="{143EBF4F-3BB1-495B-9715-4B129E9E2978}"/>
    <dgm:cxn modelId="{0EC3B4BC-8B0C-4F86-AB8A-F85D080AEE4C}" type="presOf" srcId="{1E923FDE-5CD4-4171-B7AA-FF3BB4E5C153}" destId="{BB431AAB-F935-47FF-963A-A0260BC98F70}" srcOrd="0" destOrd="0" presId="urn:microsoft.com/office/officeart/2005/8/layout/bProcess3"/>
    <dgm:cxn modelId="{3A436AD4-E67D-4904-98F1-BBCB7A77A971}" type="presOf" srcId="{E9A6F770-1B2B-4288-A0A1-61AD4CE836C4}" destId="{67750E1E-01B2-4FE2-BAE1-462331D717DC}" srcOrd="1" destOrd="0" presId="urn:microsoft.com/office/officeart/2005/8/layout/bProcess3"/>
    <dgm:cxn modelId="{0FD454D4-E718-40B3-98D5-0CB9384ACEB4}" srcId="{6DF6CA31-FA21-401E-8D32-F0B8BED0162B}" destId="{004E7757-18A1-4187-B493-C46F79FB29D7}" srcOrd="0" destOrd="0" parTransId="{4A405496-6E9E-40A0-8019-66F79BECF954}" sibTransId="{E9A6F770-1B2B-4288-A0A1-61AD4CE836C4}"/>
    <dgm:cxn modelId="{C40CF1D8-AE7F-4338-803F-702FBB637291}" type="presOf" srcId="{E9A6F770-1B2B-4288-A0A1-61AD4CE836C4}" destId="{08DDBC6D-0EBE-443E-92B6-C05AAC609A56}" srcOrd="0" destOrd="0" presId="urn:microsoft.com/office/officeart/2005/8/layout/bProcess3"/>
    <dgm:cxn modelId="{835A41EB-C3F6-42F5-8785-BE069B8BE2C0}" type="presOf" srcId="{6DF6CA31-FA21-401E-8D32-F0B8BED0162B}" destId="{BD87886E-1FAC-44D1-8FB2-7BF7E5D2ACC2}" srcOrd="0" destOrd="0" presId="urn:microsoft.com/office/officeart/2005/8/layout/bProcess3"/>
    <dgm:cxn modelId="{0B391CF1-81EA-43EF-B6B3-2AEEB0C6A61D}" type="presOf" srcId="{004E7757-18A1-4187-B493-C46F79FB29D7}" destId="{059055E4-BC0D-410F-B1EE-114F1D0F0BEE}" srcOrd="0" destOrd="0" presId="urn:microsoft.com/office/officeart/2005/8/layout/bProcess3"/>
    <dgm:cxn modelId="{109A64FF-EFFB-467E-BFB0-793071C2D5B8}" type="presOf" srcId="{045886AF-C5B0-4E48-AC90-F61603C11FF8}" destId="{67691B23-EB28-432C-8C22-E2DDAB27D51B}" srcOrd="0" destOrd="0" presId="urn:microsoft.com/office/officeart/2005/8/layout/bProcess3"/>
    <dgm:cxn modelId="{1E622667-AD5A-4056-9E78-6B5347505698}" type="presParOf" srcId="{BD87886E-1FAC-44D1-8FB2-7BF7E5D2ACC2}" destId="{059055E4-BC0D-410F-B1EE-114F1D0F0BEE}" srcOrd="0" destOrd="0" presId="urn:microsoft.com/office/officeart/2005/8/layout/bProcess3"/>
    <dgm:cxn modelId="{A10F3495-1FA4-41FE-8AB4-2A26ED3DF980}" type="presParOf" srcId="{BD87886E-1FAC-44D1-8FB2-7BF7E5D2ACC2}" destId="{08DDBC6D-0EBE-443E-92B6-C05AAC609A56}" srcOrd="1" destOrd="0" presId="urn:microsoft.com/office/officeart/2005/8/layout/bProcess3"/>
    <dgm:cxn modelId="{719AAA71-9B6A-46D2-A07F-8DA32AB8FE4E}" type="presParOf" srcId="{08DDBC6D-0EBE-443E-92B6-C05AAC609A56}" destId="{67750E1E-01B2-4FE2-BAE1-462331D717DC}" srcOrd="0" destOrd="0" presId="urn:microsoft.com/office/officeart/2005/8/layout/bProcess3"/>
    <dgm:cxn modelId="{119FD0A9-52C1-4D1D-A256-545151967DE8}" type="presParOf" srcId="{BD87886E-1FAC-44D1-8FB2-7BF7E5D2ACC2}" destId="{1255D3A1-275B-4EF7-ADFF-866D8187A0AA}" srcOrd="2" destOrd="0" presId="urn:microsoft.com/office/officeart/2005/8/layout/bProcess3"/>
    <dgm:cxn modelId="{03AB4057-622F-4B4D-9E5B-BBFEB022FADF}" type="presParOf" srcId="{BD87886E-1FAC-44D1-8FB2-7BF7E5D2ACC2}" destId="{9AA79CEB-E798-46FE-8A73-BB0153467BA1}" srcOrd="3" destOrd="0" presId="urn:microsoft.com/office/officeart/2005/8/layout/bProcess3"/>
    <dgm:cxn modelId="{4A69CC13-16D1-4F82-80BA-FBF0E16FE0E6}" type="presParOf" srcId="{9AA79CEB-E798-46FE-8A73-BB0153467BA1}" destId="{74A0A539-F860-44E8-873E-41A931E66992}" srcOrd="0" destOrd="0" presId="urn:microsoft.com/office/officeart/2005/8/layout/bProcess3"/>
    <dgm:cxn modelId="{381C990D-12A6-4522-9F89-30C8110AFC91}" type="presParOf" srcId="{BD87886E-1FAC-44D1-8FB2-7BF7E5D2ACC2}" destId="{1B80047D-61B5-4149-B956-520F484D66B2}" srcOrd="4" destOrd="0" presId="urn:microsoft.com/office/officeart/2005/8/layout/bProcess3"/>
    <dgm:cxn modelId="{811423C0-FA53-4C64-B8C2-798E85D3BF23}" type="presParOf" srcId="{BD87886E-1FAC-44D1-8FB2-7BF7E5D2ACC2}" destId="{7DD2D259-4AB4-45D2-860A-CB285B8BC8A7}" srcOrd="5" destOrd="0" presId="urn:microsoft.com/office/officeart/2005/8/layout/bProcess3"/>
    <dgm:cxn modelId="{2C157A1A-A26D-431E-8C51-D30151A2530D}" type="presParOf" srcId="{7DD2D259-4AB4-45D2-860A-CB285B8BC8A7}" destId="{4E485A9D-BF11-4A28-9992-C672AC072906}" srcOrd="0" destOrd="0" presId="urn:microsoft.com/office/officeart/2005/8/layout/bProcess3"/>
    <dgm:cxn modelId="{B9F8F973-3382-44AD-8F91-D8A77846FF6A}" type="presParOf" srcId="{BD87886E-1FAC-44D1-8FB2-7BF7E5D2ACC2}" destId="{51EBEC4E-DC8B-49B0-B26A-0F8B48336E03}" srcOrd="6" destOrd="0" presId="urn:microsoft.com/office/officeart/2005/8/layout/bProcess3"/>
    <dgm:cxn modelId="{D8BEEB6E-8A28-43D1-B797-70736ABBDBDD}" type="presParOf" srcId="{BD87886E-1FAC-44D1-8FB2-7BF7E5D2ACC2}" destId="{600721A8-7D5A-4B00-9CB3-AD7F69EA794B}" srcOrd="7" destOrd="0" presId="urn:microsoft.com/office/officeart/2005/8/layout/bProcess3"/>
    <dgm:cxn modelId="{E2846683-7959-4F21-A49F-1DEC0330BE57}" type="presParOf" srcId="{600721A8-7D5A-4B00-9CB3-AD7F69EA794B}" destId="{BAFE2B14-F858-447E-A013-8E5C362DC198}" srcOrd="0" destOrd="0" presId="urn:microsoft.com/office/officeart/2005/8/layout/bProcess3"/>
    <dgm:cxn modelId="{E0504184-F448-4D5C-A5E2-FE5DFADE9C4A}" type="presParOf" srcId="{BD87886E-1FAC-44D1-8FB2-7BF7E5D2ACC2}" destId="{973A6057-F66B-417E-8F25-16FFE066A4A4}" srcOrd="8" destOrd="0" presId="urn:microsoft.com/office/officeart/2005/8/layout/bProcess3"/>
    <dgm:cxn modelId="{9FADB32D-9E78-4DD8-BF4D-DF83868EF6F5}" type="presParOf" srcId="{BD87886E-1FAC-44D1-8FB2-7BF7E5D2ACC2}" destId="{67691B23-EB28-432C-8C22-E2DDAB27D51B}" srcOrd="9" destOrd="0" presId="urn:microsoft.com/office/officeart/2005/8/layout/bProcess3"/>
    <dgm:cxn modelId="{59FAEE83-9F48-48CF-BC1F-6138EABF5F0C}" type="presParOf" srcId="{67691B23-EB28-432C-8C22-E2DDAB27D51B}" destId="{A29BEF37-2A7F-4A0B-B740-30B1C4537221}" srcOrd="0" destOrd="0" presId="urn:microsoft.com/office/officeart/2005/8/layout/bProcess3"/>
    <dgm:cxn modelId="{8EBE9CB9-D003-4402-93AD-4E515F682A81}" type="presParOf" srcId="{BD87886E-1FAC-44D1-8FB2-7BF7E5D2ACC2}" destId="{BB431AAB-F935-47FF-963A-A0260BC98F70}" srcOrd="10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089C9DE-DA5B-454B-8C44-C691F5AAA652}">
      <dsp:nvSpPr>
        <dsp:cNvPr id="0" name=""/>
        <dsp:cNvSpPr/>
      </dsp:nvSpPr>
      <dsp:spPr>
        <a:xfrm>
          <a:off x="0" y="337"/>
          <a:ext cx="9994605" cy="92265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5740" tIns="205740" rIns="205740" bIns="205740" numCol="1" spcCol="1270" anchor="ctr" anchorCtr="0">
          <a:noAutofit/>
        </a:bodyPr>
        <a:lstStyle/>
        <a:p>
          <a:pPr marL="0" lvl="0" indent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5400" b="1" i="1" kern="1200" dirty="0"/>
            <a:t>MINI PROJECT 2022</a:t>
          </a:r>
          <a:endParaRPr lang="en-IN" sz="5400" kern="1200" dirty="0"/>
        </a:p>
      </dsp:txBody>
      <dsp:txXfrm>
        <a:off x="45040" y="45377"/>
        <a:ext cx="9904525" cy="83257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CABBFC-2736-4E88-8C95-02B625471548}">
      <dsp:nvSpPr>
        <dsp:cNvPr id="0" name=""/>
        <dsp:cNvSpPr/>
      </dsp:nvSpPr>
      <dsp:spPr>
        <a:xfrm>
          <a:off x="0" y="391872"/>
          <a:ext cx="10579394" cy="655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9B35924-7DB2-4EC1-86C0-756362E8B383}">
      <dsp:nvSpPr>
        <dsp:cNvPr id="0" name=""/>
        <dsp:cNvSpPr/>
      </dsp:nvSpPr>
      <dsp:spPr>
        <a:xfrm>
          <a:off x="528969" y="8112"/>
          <a:ext cx="7405576" cy="7675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913" tIns="0" rIns="279913" bIns="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600" kern="1200" dirty="0"/>
            <a:t>Motivation</a:t>
          </a:r>
        </a:p>
      </dsp:txBody>
      <dsp:txXfrm>
        <a:off x="566436" y="45579"/>
        <a:ext cx="7330642" cy="692586"/>
      </dsp:txXfrm>
    </dsp:sp>
    <dsp:sp modelId="{B7E2927D-B69F-433F-A4C1-FA4EE631FCFE}">
      <dsp:nvSpPr>
        <dsp:cNvPr id="0" name=""/>
        <dsp:cNvSpPr/>
      </dsp:nvSpPr>
      <dsp:spPr>
        <a:xfrm>
          <a:off x="0" y="1571232"/>
          <a:ext cx="10579394" cy="655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709C6F4-71A0-4171-A45D-E2698ED471B5}">
      <dsp:nvSpPr>
        <dsp:cNvPr id="0" name=""/>
        <dsp:cNvSpPr/>
      </dsp:nvSpPr>
      <dsp:spPr>
        <a:xfrm>
          <a:off x="528969" y="1187472"/>
          <a:ext cx="7405576" cy="7675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913" tIns="0" rIns="279913" bIns="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600" kern="1200" dirty="0"/>
            <a:t>Objective</a:t>
          </a:r>
        </a:p>
      </dsp:txBody>
      <dsp:txXfrm>
        <a:off x="566436" y="1224939"/>
        <a:ext cx="7330642" cy="692586"/>
      </dsp:txXfrm>
    </dsp:sp>
    <dsp:sp modelId="{8EEECE2B-B004-42CA-99DD-AC9AE07309EE}">
      <dsp:nvSpPr>
        <dsp:cNvPr id="0" name=""/>
        <dsp:cNvSpPr/>
      </dsp:nvSpPr>
      <dsp:spPr>
        <a:xfrm>
          <a:off x="0" y="2750592"/>
          <a:ext cx="10579394" cy="655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0788C63-DACB-4F12-863C-0B9FB1DF02E0}">
      <dsp:nvSpPr>
        <dsp:cNvPr id="0" name=""/>
        <dsp:cNvSpPr/>
      </dsp:nvSpPr>
      <dsp:spPr>
        <a:xfrm>
          <a:off x="528969" y="2366833"/>
          <a:ext cx="7405576" cy="7675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913" tIns="0" rIns="279913" bIns="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600" kern="1200" dirty="0"/>
            <a:t>Methodology /Work plan</a:t>
          </a:r>
        </a:p>
      </dsp:txBody>
      <dsp:txXfrm>
        <a:off x="566436" y="2404300"/>
        <a:ext cx="7330642" cy="692586"/>
      </dsp:txXfrm>
    </dsp:sp>
    <dsp:sp modelId="{0F66001B-4375-492E-804C-788304C27EA1}">
      <dsp:nvSpPr>
        <dsp:cNvPr id="0" name=""/>
        <dsp:cNvSpPr/>
      </dsp:nvSpPr>
      <dsp:spPr>
        <a:xfrm>
          <a:off x="0" y="3929953"/>
          <a:ext cx="10579394" cy="655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39F0CC-E4C6-4369-8CF9-DD5D28AD7960}">
      <dsp:nvSpPr>
        <dsp:cNvPr id="0" name=""/>
        <dsp:cNvSpPr/>
      </dsp:nvSpPr>
      <dsp:spPr>
        <a:xfrm>
          <a:off x="528969" y="3546193"/>
          <a:ext cx="7405576" cy="7675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913" tIns="0" rIns="279913" bIns="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600" kern="1200" dirty="0"/>
            <a:t>Work done</a:t>
          </a:r>
        </a:p>
      </dsp:txBody>
      <dsp:txXfrm>
        <a:off x="566436" y="3583660"/>
        <a:ext cx="7330642" cy="69258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DDBC6D-0EBE-443E-92B6-C05AAC609A56}">
      <dsp:nvSpPr>
        <dsp:cNvPr id="0" name=""/>
        <dsp:cNvSpPr/>
      </dsp:nvSpPr>
      <dsp:spPr>
        <a:xfrm>
          <a:off x="2593631" y="1248148"/>
          <a:ext cx="73243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62010"/>
              </a:moveTo>
              <a:lnTo>
                <a:pt x="383317" y="62010"/>
              </a:lnTo>
              <a:lnTo>
                <a:pt x="383317" y="45720"/>
              </a:lnTo>
              <a:lnTo>
                <a:pt x="732434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500" kern="1200" dirty="0"/>
        </a:p>
      </dsp:txBody>
      <dsp:txXfrm>
        <a:off x="2940768" y="1290295"/>
        <a:ext cx="38160" cy="7145"/>
      </dsp:txXfrm>
    </dsp:sp>
    <dsp:sp modelId="{059055E4-BC0D-410F-B1EE-114F1D0F0BEE}">
      <dsp:nvSpPr>
        <dsp:cNvPr id="0" name=""/>
        <dsp:cNvSpPr/>
      </dsp:nvSpPr>
      <dsp:spPr>
        <a:xfrm>
          <a:off x="8252" y="378189"/>
          <a:ext cx="2587178" cy="186393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>
              <a:latin typeface="Times New Roman" panose="02020603050405020304" charset="0"/>
              <a:cs typeface="Times New Roman" panose="02020603050405020304" charset="0"/>
            </a:rPr>
            <a:t>Mathematical modelling of PMDC motor</a:t>
          </a:r>
          <a:endParaRPr lang="en-IN" sz="2500" kern="1200" dirty="0"/>
        </a:p>
      </dsp:txBody>
      <dsp:txXfrm>
        <a:off x="8252" y="378189"/>
        <a:ext cx="2587178" cy="1863939"/>
      </dsp:txXfrm>
    </dsp:sp>
    <dsp:sp modelId="{9AA79CEB-E798-46FE-8A73-BB0153467BA1}">
      <dsp:nvSpPr>
        <dsp:cNvPr id="0" name=""/>
        <dsp:cNvSpPr/>
      </dsp:nvSpPr>
      <dsp:spPr>
        <a:xfrm>
          <a:off x="5881992" y="1248148"/>
          <a:ext cx="63538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34792" y="45720"/>
              </a:lnTo>
              <a:lnTo>
                <a:pt x="334792" y="62010"/>
              </a:lnTo>
              <a:lnTo>
                <a:pt x="635385" y="6201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500" kern="1200"/>
        </a:p>
      </dsp:txBody>
      <dsp:txXfrm>
        <a:off x="6183030" y="1290295"/>
        <a:ext cx="33309" cy="7145"/>
      </dsp:txXfrm>
    </dsp:sp>
    <dsp:sp modelId="{1255D3A1-275B-4EF7-ADFF-866D8187A0AA}">
      <dsp:nvSpPr>
        <dsp:cNvPr id="0" name=""/>
        <dsp:cNvSpPr/>
      </dsp:nvSpPr>
      <dsp:spPr>
        <a:xfrm>
          <a:off x="3358465" y="381199"/>
          <a:ext cx="2525326" cy="182533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>
              <a:latin typeface="Times New Roman" panose="02020603050405020304" charset="0"/>
              <a:cs typeface="Times New Roman" panose="02020603050405020304" charset="0"/>
            </a:rPr>
            <a:t>Design</a:t>
          </a:r>
          <a:r>
            <a:rPr lang="en-US" sz="2500" kern="1200" baseline="0" dirty="0">
              <a:latin typeface="Times New Roman" panose="02020603050405020304" charset="0"/>
              <a:cs typeface="Times New Roman" panose="02020603050405020304" charset="0"/>
            </a:rPr>
            <a:t> of Telescopic mechanism in SOLIDWORKS</a:t>
          </a:r>
          <a:endParaRPr lang="en-US" sz="2500" kern="1200" dirty="0">
            <a:latin typeface="Times New Roman" panose="02020603050405020304" charset="0"/>
            <a:cs typeface="Times New Roman" panose="02020603050405020304" charset="0"/>
          </a:endParaRPr>
        </a:p>
      </dsp:txBody>
      <dsp:txXfrm>
        <a:off x="3358465" y="381199"/>
        <a:ext cx="2525326" cy="1825336"/>
      </dsp:txXfrm>
    </dsp:sp>
    <dsp:sp modelId="{7DD2D259-4AB4-45D2-860A-CB285B8BC8A7}">
      <dsp:nvSpPr>
        <dsp:cNvPr id="0" name=""/>
        <dsp:cNvSpPr/>
      </dsp:nvSpPr>
      <dsp:spPr>
        <a:xfrm>
          <a:off x="1946500" y="2240328"/>
          <a:ext cx="6156559" cy="673956"/>
        </a:xfrm>
        <a:custGeom>
          <a:avLst/>
          <a:gdLst/>
          <a:ahLst/>
          <a:cxnLst/>
          <a:rect l="0" t="0" r="0" b="0"/>
          <a:pathLst>
            <a:path>
              <a:moveTo>
                <a:pt x="6156559" y="0"/>
              </a:moveTo>
              <a:lnTo>
                <a:pt x="6156559" y="354078"/>
              </a:lnTo>
              <a:lnTo>
                <a:pt x="0" y="354078"/>
              </a:lnTo>
              <a:lnTo>
                <a:pt x="0" y="673956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500" kern="1200"/>
        </a:p>
      </dsp:txBody>
      <dsp:txXfrm>
        <a:off x="4869862" y="2573734"/>
        <a:ext cx="309837" cy="7145"/>
      </dsp:txXfrm>
    </dsp:sp>
    <dsp:sp modelId="{1B80047D-61B5-4149-B956-520F484D66B2}">
      <dsp:nvSpPr>
        <dsp:cNvPr id="0" name=""/>
        <dsp:cNvSpPr/>
      </dsp:nvSpPr>
      <dsp:spPr>
        <a:xfrm>
          <a:off x="6549778" y="378189"/>
          <a:ext cx="3106565" cy="186393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>
              <a:latin typeface="Times New Roman" panose="02020603050405020304" charset="0"/>
              <a:cs typeface="Times New Roman" panose="02020603050405020304" charset="0"/>
            </a:rPr>
            <a:t>Design</a:t>
          </a:r>
          <a:r>
            <a:rPr lang="en-US" sz="2500" kern="1200" baseline="0" dirty="0">
              <a:latin typeface="Times New Roman" panose="02020603050405020304" charset="0"/>
              <a:cs typeface="Times New Roman" panose="02020603050405020304" charset="0"/>
            </a:rPr>
            <a:t> of 3D model of step climbing wheelchair</a:t>
          </a:r>
          <a:endParaRPr lang="en-US" sz="2500" kern="1200" dirty="0">
            <a:latin typeface="Times New Roman" panose="02020603050405020304" charset="0"/>
            <a:cs typeface="Times New Roman" panose="02020603050405020304" charset="0"/>
          </a:endParaRPr>
        </a:p>
      </dsp:txBody>
      <dsp:txXfrm>
        <a:off x="6549778" y="378189"/>
        <a:ext cx="3106565" cy="1863939"/>
      </dsp:txXfrm>
    </dsp:sp>
    <dsp:sp modelId="{600721A8-7D5A-4B00-9CB3-AD7F69EA794B}">
      <dsp:nvSpPr>
        <dsp:cNvPr id="0" name=""/>
        <dsp:cNvSpPr/>
      </dsp:nvSpPr>
      <dsp:spPr>
        <a:xfrm>
          <a:off x="3497983" y="3811704"/>
          <a:ext cx="48869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66950"/>
              </a:moveTo>
              <a:lnTo>
                <a:pt x="261446" y="66950"/>
              </a:lnTo>
              <a:lnTo>
                <a:pt x="261446" y="45720"/>
              </a:lnTo>
              <a:lnTo>
                <a:pt x="488693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500" kern="1200"/>
        </a:p>
      </dsp:txBody>
      <dsp:txXfrm>
        <a:off x="3729336" y="3853851"/>
        <a:ext cx="25986" cy="7145"/>
      </dsp:txXfrm>
    </dsp:sp>
    <dsp:sp modelId="{51EBEC4E-DC8B-49B0-B26A-0F8B48336E03}">
      <dsp:nvSpPr>
        <dsp:cNvPr id="0" name=""/>
        <dsp:cNvSpPr/>
      </dsp:nvSpPr>
      <dsp:spPr>
        <a:xfrm>
          <a:off x="393218" y="2946685"/>
          <a:ext cx="3106565" cy="186393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>
              <a:latin typeface="Times New Roman" panose="02020603050405020304" charset="0"/>
              <a:cs typeface="Times New Roman" panose="02020603050405020304" charset="0"/>
            </a:rPr>
            <a:t>Closed</a:t>
          </a:r>
          <a:r>
            <a:rPr lang="en-US" sz="2500" kern="1200" baseline="0" dirty="0">
              <a:latin typeface="Times New Roman" panose="02020603050405020304" charset="0"/>
              <a:cs typeface="Times New Roman" panose="02020603050405020304" charset="0"/>
            </a:rPr>
            <a:t> loop speed control system development for locomotion</a:t>
          </a:r>
          <a:endParaRPr lang="en-US" sz="2500" kern="1200" dirty="0">
            <a:latin typeface="Times New Roman" panose="02020603050405020304" charset="0"/>
            <a:cs typeface="Times New Roman" panose="02020603050405020304" charset="0"/>
          </a:endParaRPr>
        </a:p>
      </dsp:txBody>
      <dsp:txXfrm>
        <a:off x="393218" y="2946685"/>
        <a:ext cx="3106565" cy="1863939"/>
      </dsp:txXfrm>
    </dsp:sp>
    <dsp:sp modelId="{67691B23-EB28-432C-8C22-E2DDAB27D51B}">
      <dsp:nvSpPr>
        <dsp:cNvPr id="0" name=""/>
        <dsp:cNvSpPr/>
      </dsp:nvSpPr>
      <dsp:spPr>
        <a:xfrm>
          <a:off x="7123842" y="3761452"/>
          <a:ext cx="40009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95971"/>
              </a:moveTo>
              <a:lnTo>
                <a:pt x="217147" y="95971"/>
              </a:lnTo>
              <a:lnTo>
                <a:pt x="217147" y="45720"/>
              </a:lnTo>
              <a:lnTo>
                <a:pt x="400094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500" kern="1200"/>
        </a:p>
      </dsp:txBody>
      <dsp:txXfrm>
        <a:off x="7313048" y="3803600"/>
        <a:ext cx="21680" cy="7145"/>
      </dsp:txXfrm>
    </dsp:sp>
    <dsp:sp modelId="{973A6057-F66B-417E-8F25-16FFE066A4A4}">
      <dsp:nvSpPr>
        <dsp:cNvPr id="0" name=""/>
        <dsp:cNvSpPr/>
      </dsp:nvSpPr>
      <dsp:spPr>
        <a:xfrm>
          <a:off x="4019076" y="2925454"/>
          <a:ext cx="3106565" cy="186393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>
              <a:latin typeface="Times New Roman" panose="02020603050405020304" charset="0"/>
              <a:cs typeface="Times New Roman" panose="02020603050405020304" charset="0"/>
            </a:rPr>
            <a:t>Closed</a:t>
          </a:r>
          <a:r>
            <a:rPr lang="en-US" sz="2500" kern="1200" baseline="0" dirty="0">
              <a:latin typeface="Times New Roman" panose="02020603050405020304" charset="0"/>
              <a:cs typeface="Times New Roman" panose="02020603050405020304" charset="0"/>
            </a:rPr>
            <a:t> loop speed control system development for Linear actuator</a:t>
          </a:r>
          <a:endParaRPr lang="en-US" sz="2500" kern="1200" dirty="0">
            <a:latin typeface="Times New Roman" panose="02020603050405020304" charset="0"/>
            <a:cs typeface="Times New Roman" panose="02020603050405020304" charset="0"/>
          </a:endParaRPr>
        </a:p>
      </dsp:txBody>
      <dsp:txXfrm>
        <a:off x="4019076" y="2925454"/>
        <a:ext cx="3106565" cy="1863939"/>
      </dsp:txXfrm>
    </dsp:sp>
    <dsp:sp modelId="{BB431AAB-F935-47FF-963A-A0260BC98F70}">
      <dsp:nvSpPr>
        <dsp:cNvPr id="0" name=""/>
        <dsp:cNvSpPr/>
      </dsp:nvSpPr>
      <dsp:spPr>
        <a:xfrm>
          <a:off x="7556336" y="2875203"/>
          <a:ext cx="3106565" cy="186393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>
              <a:latin typeface="Times New Roman" panose="02020603050405020304" charset="0"/>
              <a:cs typeface="Times New Roman" panose="02020603050405020304" charset="0"/>
            </a:rPr>
            <a:t>Integrating 3D model in </a:t>
          </a:r>
          <a:r>
            <a:rPr lang="en-US" sz="2500" kern="1200" dirty="0" err="1">
              <a:latin typeface="Times New Roman" panose="02020603050405020304" charset="0"/>
              <a:cs typeface="Times New Roman" panose="02020603050405020304" charset="0"/>
            </a:rPr>
            <a:t>CoppeliaSim</a:t>
          </a:r>
          <a:r>
            <a:rPr lang="en-US" sz="2500" kern="1200" dirty="0">
              <a:latin typeface="Times New Roman" panose="02020603050405020304" charset="0"/>
              <a:cs typeface="Times New Roman" panose="02020603050405020304" charset="0"/>
            </a:rPr>
            <a:t> Software</a:t>
          </a:r>
        </a:p>
      </dsp:txBody>
      <dsp:txXfrm>
        <a:off x="7556336" y="2875203"/>
        <a:ext cx="3106565" cy="186393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00831-BE59-45E1-982E-01F825E7C5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8D86E8-5302-4154-A640-AA52FBE214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64136D-CFF1-4727-816B-7702754490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E312E-E038-4740-B90A-098CF1FD0396}" type="datetimeFigureOut">
              <a:rPr lang="en-IN" smtClean="0"/>
              <a:t>28-06-2022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8DE7DA-7289-4CD7-8C06-1FAD00397F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0D1A71-14D3-4068-A4A7-19733C53E3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8BCF0-E605-4A7B-BB8A-C002A254012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148488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6055A3-8646-4414-9C75-E37FCF611F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0242097-EAF0-48B7-8E13-C1B84FF86D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0E71A8-0206-45C0-BDC2-A76593B7A2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E312E-E038-4740-B90A-098CF1FD0396}" type="datetimeFigureOut">
              <a:rPr lang="en-IN" smtClean="0"/>
              <a:t>28-06-2022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85ED8E-567C-451A-81B3-A0F857D284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C1C48F-F8B4-42B2-A5CB-A1B3A0E7BA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8BCF0-E605-4A7B-BB8A-C002A254012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077636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C46EB8B-09B3-4F7B-8485-B78E925245A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4529CB-7808-4E40-B730-3C686D2C17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0C4162-5028-45E9-A493-BD865A5E5E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E312E-E038-4740-B90A-098CF1FD0396}" type="datetimeFigureOut">
              <a:rPr lang="en-IN" smtClean="0"/>
              <a:t>28-06-2022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482089-ABFB-4E5E-A248-4CC26DE370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6151EC-8870-43BA-873D-B68561D15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8BCF0-E605-4A7B-BB8A-C002A254012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0051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56482-8EF9-4F4F-BA8F-616C6363A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047881-04E4-4D32-AD9B-568F863F67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A751D-D6EC-4920-B112-92161DBFAA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E312E-E038-4740-B90A-098CF1FD0396}" type="datetimeFigureOut">
              <a:rPr lang="en-IN" smtClean="0"/>
              <a:t>28-06-2022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D1EBEA-BA3E-466C-9D64-1BAFC16F5E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AD869C-E250-46E7-B382-2886CFB6D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8BCF0-E605-4A7B-BB8A-C002A254012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314345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6202CE-A2B5-47BB-9AFA-777028441A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7A60F6-4BE7-4236-860E-FA7C52178B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92C2A1-20B8-413D-BDDE-A214F2D95D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E312E-E038-4740-B90A-098CF1FD0396}" type="datetimeFigureOut">
              <a:rPr lang="en-IN" smtClean="0"/>
              <a:t>28-06-2022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980D5F-2306-4963-8B78-838700F011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75D207-3C28-4E18-A61F-3B6248E3D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8BCF0-E605-4A7B-BB8A-C002A254012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056893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589FD7-112B-452A-94B3-F537BBD5F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70B0A3-2A8F-4DBC-8296-90602CA802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CD819B-DD3F-4CF1-AC90-AB744C258C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873C29-0E37-4936-AAF6-874826000D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E312E-E038-4740-B90A-098CF1FD0396}" type="datetimeFigureOut">
              <a:rPr lang="en-IN" smtClean="0"/>
              <a:t>28-06-2022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DCEE3A-EA40-46E5-B866-E3824E8FD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BB8F18-4A88-47DA-8FF4-D05AB2FAFF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8BCF0-E605-4A7B-BB8A-C002A254012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963179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F530D1-3095-4A21-82DF-142ED7B23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D66527-A92B-4918-9DEA-65CC2F96AD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3E4677-EFB1-4C6E-A122-1909670E9D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0E0AAE4-021C-4BEF-A475-ECC0824F9B5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E38EDCF-6750-476B-B531-BF90F929FB0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71FFECE-19D4-4A16-B248-AF630FEA0D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E312E-E038-4740-B90A-098CF1FD0396}" type="datetimeFigureOut">
              <a:rPr lang="en-IN" smtClean="0"/>
              <a:t>28-06-2022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832E3C-7CE6-4E1E-BDA6-211A6A7F8C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46CBE2B-E198-4E69-8D46-F139B6E11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8BCF0-E605-4A7B-BB8A-C002A254012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777791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6E775-7891-4C6D-9B79-5F166FAD2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4B1ADCC-C68A-4268-838F-A22D9B185C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E312E-E038-4740-B90A-098CF1FD0396}" type="datetimeFigureOut">
              <a:rPr lang="en-IN" smtClean="0"/>
              <a:t>28-06-2022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49A989-60EE-4C78-99FE-076C0D210C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F26F7D-A53B-48D0-9F96-0C8039E44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8BCF0-E605-4A7B-BB8A-C002A254012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357458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2B44E1F-9FE4-4F50-B615-7D300F3992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E312E-E038-4740-B90A-098CF1FD0396}" type="datetimeFigureOut">
              <a:rPr lang="en-IN" smtClean="0"/>
              <a:t>28-06-2022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B8F3C64-D344-4D8D-9029-C9DFB43AF5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590C00-362F-4663-8286-C9A0CD9835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8BCF0-E605-4A7B-BB8A-C002A254012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183171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AE879B-4E75-469D-AACC-3AF711E96E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F9F2A8-60A6-49CF-8A5D-B3CC94F155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71059D-987E-486F-B783-2552A27CC7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C7EFEB-EA64-4D03-87C4-393357675F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E312E-E038-4740-B90A-098CF1FD0396}" type="datetimeFigureOut">
              <a:rPr lang="en-IN" smtClean="0"/>
              <a:t>28-06-2022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EDEEA1-C1ED-4971-B505-2816BC96BC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1509B0-9549-4DED-8678-7FED41971D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8BCF0-E605-4A7B-BB8A-C002A254012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601728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FF9B3-CAFE-4BA0-9D81-92EED87A4E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D399031-45E6-4518-8B75-C9E1A97D92D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BC0354-AE75-465B-B0D8-D9850A5BB1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5ED771-12CF-4674-AEE1-F2094F17D5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E312E-E038-4740-B90A-098CF1FD0396}" type="datetimeFigureOut">
              <a:rPr lang="en-IN" smtClean="0"/>
              <a:t>28-06-2022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53C7DD-45CF-4D32-8381-38ED74A96B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AD42CF-C561-4132-9FE9-F66D3A1EE7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8BCF0-E605-4A7B-BB8A-C002A254012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321710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2361201-4D86-4D7C-BC4D-A81F808A68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83E55C-0303-4F1B-BF33-D65D1F7905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804BB8-1434-4FBF-8644-414C500D20F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7E312E-E038-4740-B90A-098CF1FD0396}" type="datetimeFigureOut">
              <a:rPr lang="en-IN" smtClean="0"/>
              <a:t>28-06-2022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1C06B2-5985-448A-8AA7-CE82BC1F92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DDE97D-BA4B-4D38-932D-1F01BA5344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58BCF0-E605-4A7B-BB8A-C002A254012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714964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avi"/><Relationship Id="rId1" Type="http://schemas.microsoft.com/office/2007/relationships/media" Target="../media/media3.avi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D3004A7C-86D7-4B04-8268-298B6ED792A7}"/>
              </a:ext>
            </a:extLst>
          </p:cNvPr>
          <p:cNvGraphicFramePr/>
          <p:nvPr/>
        </p:nvGraphicFramePr>
        <p:xfrm>
          <a:off x="1098697" y="401505"/>
          <a:ext cx="9994605" cy="9233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E44B4890-C032-46F8-9806-915236FAEF19}"/>
              </a:ext>
            </a:extLst>
          </p:cNvPr>
          <p:cNvSpPr txBox="1"/>
          <p:nvPr/>
        </p:nvSpPr>
        <p:spPr>
          <a:xfrm>
            <a:off x="7306235" y="4758093"/>
            <a:ext cx="42619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 err="1"/>
              <a:t>Ambhareesh</a:t>
            </a:r>
            <a:r>
              <a:rPr lang="en-IN" sz="2400" dirty="0"/>
              <a:t> M D-123012008</a:t>
            </a:r>
          </a:p>
          <a:p>
            <a:r>
              <a:rPr lang="en-IN" sz="2400" dirty="0"/>
              <a:t>Venkatraman S-123012046</a:t>
            </a:r>
          </a:p>
          <a:p>
            <a:r>
              <a:rPr lang="en-IN" sz="2400" dirty="0" err="1"/>
              <a:t>Sethu</a:t>
            </a:r>
            <a:r>
              <a:rPr lang="en-IN" sz="2400" dirty="0"/>
              <a:t> Narayanan S-123012057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8D4EA9-BE44-49D0-85D4-125B5F9A20EB}"/>
              </a:ext>
            </a:extLst>
          </p:cNvPr>
          <p:cNvSpPr txBox="1"/>
          <p:nvPr/>
        </p:nvSpPr>
        <p:spPr>
          <a:xfrm>
            <a:off x="1098697" y="4758093"/>
            <a:ext cx="33173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Guide:</a:t>
            </a:r>
          </a:p>
          <a:p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Dr. R. Hari Krishnan, AP, SOME</a:t>
            </a:r>
            <a:endParaRPr lang="en-IN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SimSun" panose="02010600030101010101" pitchFamily="2" charset="-122"/>
            </a:endParaRPr>
          </a:p>
        </p:txBody>
      </p:sp>
      <p:pic>
        <p:nvPicPr>
          <p:cNvPr id="8" name="Content Placeholder 10">
            <a:extLst>
              <a:ext uri="{FF2B5EF4-FFF2-40B4-BE49-F238E27FC236}">
                <a16:creationId xmlns:a16="http://schemas.microsoft.com/office/drawing/2014/main" id="{FDE4C92D-0EB8-423A-AAEC-6009BD1B6C2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5431" y="2767077"/>
            <a:ext cx="3941136" cy="1287438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E5A23D-0171-48E4-91A7-7203AB4ADA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48905-80B8-4FEB-B27D-892EE3AA3A4C}" type="datetime1">
              <a:rPr lang="en-IN" smtClean="0"/>
              <a:t>28-06-2022</a:t>
            </a:fld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88AA81-0C58-4A4C-BF90-D00852B52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EC5B7-BCA4-4C99-A590-5A55EF499EBA}" type="slidenum">
              <a:rPr lang="en-IN" smtClean="0"/>
              <a:t>1</a:t>
            </a:fld>
            <a:endParaRPr lang="en-IN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5A4C0570-AC6F-408E-B983-4F2DBA1D6B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SASTRA Deemed University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8593D7-2A18-0691-D185-05E8E7FC80E9}"/>
              </a:ext>
            </a:extLst>
          </p:cNvPr>
          <p:cNvSpPr txBox="1"/>
          <p:nvPr/>
        </p:nvSpPr>
        <p:spPr>
          <a:xfrm>
            <a:off x="1775012" y="1613647"/>
            <a:ext cx="879437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     Mobility </a:t>
            </a: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aid device for wheelchair users to be used in a railway system</a:t>
            </a:r>
          </a:p>
          <a:p>
            <a:r>
              <a:rPr lang="en-IN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32607902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2852F8-8727-4DF7-8A1D-074E4739C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7799"/>
            <a:ext cx="10515600" cy="878884"/>
          </a:xfrm>
        </p:spPr>
        <p:txBody>
          <a:bodyPr>
            <a:normAutofit/>
          </a:bodyPr>
          <a:lstStyle/>
          <a:p>
            <a:r>
              <a:rPr lang="en-IN" dirty="0"/>
              <a:t>Closed Loop control System for Actuator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0165D2-87B6-41BF-ADBB-677BAC263F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AAA286-7146-400F-A4EC-30389A5EA6D3}" type="datetime1">
              <a:rPr lang="en-IN" smtClean="0"/>
              <a:t>28-06-2022</a:t>
            </a:fld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CB279A-FBA3-4EA1-B7BC-08A9A7EF6C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EC5B7-BCA4-4C99-A590-5A55EF499EBA}" type="slidenum">
              <a:rPr lang="en-IN" smtClean="0"/>
              <a:t>10</a:t>
            </a:fld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708836-FBA6-480C-8F5D-626F379F80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SASTRA Deemed University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1DECB95-A3C3-48D2-B6DE-000AEB63AF9C}"/>
              </a:ext>
            </a:extLst>
          </p:cNvPr>
          <p:cNvCxnSpPr/>
          <p:nvPr/>
        </p:nvCxnSpPr>
        <p:spPr>
          <a:xfrm>
            <a:off x="710609" y="971402"/>
            <a:ext cx="10643191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9AA4CE8A-94CD-2120-0A3C-B3AD969FE2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0609" y="1056683"/>
            <a:ext cx="10959775" cy="5120280"/>
          </a:xfrm>
        </p:spPr>
      </p:pic>
    </p:spTree>
    <p:extLst>
      <p:ext uri="{BB962C8B-B14F-4D97-AF65-F5344CB8AC3E}">
        <p14:creationId xmlns:p14="http://schemas.microsoft.com/office/powerpoint/2010/main" val="2649876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E0FC7A-C840-4E30-8CD2-B2407D28B0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>
            <a:normAutofit/>
          </a:bodyPr>
          <a:lstStyle/>
          <a:p>
            <a:pPr algn="just">
              <a:lnSpc>
                <a:spcPct val="115000"/>
              </a:lnSpc>
            </a:pPr>
            <a:r>
              <a:rPr lang="en-US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Closed loop speed control system of PMDC Motor for locomotion yielded the desired response with rise time of 0.1s using the desired controller successfully.</a:t>
            </a:r>
          </a:p>
          <a:p>
            <a:pPr algn="just">
              <a:lnSpc>
                <a:spcPct val="115000"/>
              </a:lnSpc>
            </a:pPr>
            <a:endParaRPr lang="en-US" sz="24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</a:pPr>
            <a:endParaRPr lang="en-US" sz="2400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15000"/>
              </a:lnSpc>
              <a:buNone/>
            </a:pPr>
            <a:endParaRPr lang="en-US" sz="24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6D72EAF-1E1E-421F-9C26-FFF9226B670A}"/>
              </a:ext>
            </a:extLst>
          </p:cNvPr>
          <p:cNvSpPr txBox="1">
            <a:spLocks/>
          </p:cNvSpPr>
          <p:nvPr/>
        </p:nvSpPr>
        <p:spPr>
          <a:xfrm>
            <a:off x="838200" y="177799"/>
            <a:ext cx="10515600" cy="8788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Result:</a:t>
            </a:r>
            <a:endParaRPr lang="en-IN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452059B-456D-44C1-92CE-F920E88B0939}"/>
              </a:ext>
            </a:extLst>
          </p:cNvPr>
          <p:cNvCxnSpPr/>
          <p:nvPr/>
        </p:nvCxnSpPr>
        <p:spPr>
          <a:xfrm>
            <a:off x="710609" y="971402"/>
            <a:ext cx="10643191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EA008120-FA7A-08F5-232A-E9A025BA86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4911" y="2318994"/>
            <a:ext cx="10190376" cy="4138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8910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E0FC7A-C840-4E30-8CD2-B2407D28B0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>
            <a:normAutofit/>
          </a:bodyPr>
          <a:lstStyle/>
          <a:p>
            <a:pPr algn="just">
              <a:lnSpc>
                <a:spcPct val="115000"/>
              </a:lnSpc>
            </a:pPr>
            <a:r>
              <a:rPr lang="en-US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Closed loop control system of PMDC Motor for locomotion yielded the desired response with rise time of 0.1s and settling time of 0.5s successfully.</a:t>
            </a:r>
          </a:p>
          <a:p>
            <a:pPr algn="just">
              <a:lnSpc>
                <a:spcPct val="115000"/>
              </a:lnSpc>
            </a:pPr>
            <a:endParaRPr lang="en-US" sz="24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</a:pPr>
            <a:endParaRPr lang="en-US" sz="2400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15000"/>
              </a:lnSpc>
              <a:buNone/>
            </a:pPr>
            <a:endParaRPr lang="en-US" sz="24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6D72EAF-1E1E-421F-9C26-FFF9226B670A}"/>
              </a:ext>
            </a:extLst>
          </p:cNvPr>
          <p:cNvSpPr txBox="1">
            <a:spLocks/>
          </p:cNvSpPr>
          <p:nvPr/>
        </p:nvSpPr>
        <p:spPr>
          <a:xfrm>
            <a:off x="838200" y="177799"/>
            <a:ext cx="10515600" cy="8788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Result(cont.):</a:t>
            </a:r>
            <a:endParaRPr lang="en-IN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452059B-456D-44C1-92CE-F920E88B0939}"/>
              </a:ext>
            </a:extLst>
          </p:cNvPr>
          <p:cNvCxnSpPr/>
          <p:nvPr/>
        </p:nvCxnSpPr>
        <p:spPr>
          <a:xfrm>
            <a:off x="710609" y="971402"/>
            <a:ext cx="10643191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4270B9DD-1427-7508-1F19-E691198D19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366129"/>
            <a:ext cx="10643191" cy="4491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1200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E0FC7A-C840-4E30-8CD2-B2407D28B0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>
            <a:normAutofit/>
          </a:bodyPr>
          <a:lstStyle/>
          <a:p>
            <a:pPr marL="514350" indent="-285750" algn="just">
              <a:lnSpc>
                <a:spcPct val="115000"/>
              </a:lnSpc>
              <a:buFont typeface="Wingdings" panose="05000000000000000000" pitchFamily="2" charset="2"/>
              <a:buChar char="v"/>
            </a:pPr>
            <a:r>
              <a:rPr lang="en-IN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SOLIDWORKS model that we created, when imported into </a:t>
            </a:r>
            <a:r>
              <a:rPr lang="en-IN" sz="24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CoppeliaSim</a:t>
            </a:r>
            <a:r>
              <a:rPr lang="en-IN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software was unstable even though the Joint-Link Hierarchy and dynamics of links and joints was configured properly.</a:t>
            </a:r>
          </a:p>
          <a:p>
            <a:pPr marL="514350" indent="-285750" algn="just">
              <a:lnSpc>
                <a:spcPct val="115000"/>
              </a:lnSpc>
              <a:buFont typeface="Wingdings" panose="05000000000000000000" pitchFamily="2" charset="2"/>
              <a:buChar char="v"/>
            </a:pPr>
            <a:endParaRPr lang="en-IN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6D72EAF-1E1E-421F-9C26-FFF9226B670A}"/>
              </a:ext>
            </a:extLst>
          </p:cNvPr>
          <p:cNvSpPr txBox="1">
            <a:spLocks/>
          </p:cNvSpPr>
          <p:nvPr/>
        </p:nvSpPr>
        <p:spPr>
          <a:xfrm>
            <a:off x="838200" y="177799"/>
            <a:ext cx="10515600" cy="8788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Discussion:</a:t>
            </a:r>
            <a:endParaRPr lang="en-IN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452059B-456D-44C1-92CE-F920E88B0939}"/>
              </a:ext>
            </a:extLst>
          </p:cNvPr>
          <p:cNvCxnSpPr/>
          <p:nvPr/>
        </p:nvCxnSpPr>
        <p:spPr>
          <a:xfrm>
            <a:off x="710609" y="971402"/>
            <a:ext cx="10643191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" name="recording_2022_06_28-08_28-24">
            <a:hlinkClick r:id="" action="ppaction://media"/>
            <a:extLst>
              <a:ext uri="{FF2B5EF4-FFF2-40B4-BE49-F238E27FC236}">
                <a16:creationId xmlns:a16="http://schemas.microsoft.com/office/drawing/2014/main" id="{0C7F0BBA-4AF9-19F0-7411-3CBA9AE02F9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" y="2823883"/>
            <a:ext cx="10136654" cy="3268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487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F5BC695-DD85-0B86-5797-2B836AE79251}"/>
              </a:ext>
            </a:extLst>
          </p:cNvPr>
          <p:cNvSpPr/>
          <p:nvPr/>
        </p:nvSpPr>
        <p:spPr>
          <a:xfrm>
            <a:off x="4551411" y="2967335"/>
            <a:ext cx="308917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5605626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0C80C14-9261-4084-8FB4-78E91BAA20B9}"/>
              </a:ext>
            </a:extLst>
          </p:cNvPr>
          <p:cNvSpPr txBox="1"/>
          <p:nvPr/>
        </p:nvSpPr>
        <p:spPr>
          <a:xfrm>
            <a:off x="806302" y="157511"/>
            <a:ext cx="917589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Table  of content: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8C3B3742-9A57-455F-B0D0-ACEEFF438B4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65965192"/>
              </p:ext>
            </p:extLst>
          </p:nvPr>
        </p:nvGraphicFramePr>
        <p:xfrm>
          <a:off x="806302" y="1345018"/>
          <a:ext cx="10579395" cy="45932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63C6FAA-C291-4EDC-8E6D-71FDFE41ED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E1BDE-EC9C-4D29-8330-2B7D0E432A83}" type="datetime1">
              <a:rPr lang="en-IN" smtClean="0"/>
              <a:t>28-06-2022</a:t>
            </a:fld>
            <a:endParaRPr lang="en-IN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6CD26A0-5B58-4874-B9E7-92CD1E043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EC5B7-BCA4-4C99-A590-5A55EF499EBA}" type="slidenum">
              <a:rPr lang="en-IN" smtClean="0"/>
              <a:t>2</a:t>
            </a:fld>
            <a:endParaRPr lang="en-IN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F9298F1E-E621-4463-9200-3A7FFD85C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SASTRA Deemed University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C2DD451-9296-4D52-AD92-6EE78DEE57C2}"/>
              </a:ext>
            </a:extLst>
          </p:cNvPr>
          <p:cNvCxnSpPr/>
          <p:nvPr/>
        </p:nvCxnSpPr>
        <p:spPr>
          <a:xfrm>
            <a:off x="710609" y="971402"/>
            <a:ext cx="10643191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42009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970716-E8E1-4DA1-9C7B-83A47AFA9C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135455"/>
            <a:ext cx="11483163" cy="855293"/>
          </a:xfrm>
        </p:spPr>
        <p:txBody>
          <a:bodyPr>
            <a:normAutofit/>
          </a:bodyPr>
          <a:lstStyle/>
          <a:p>
            <a:pPr algn="l"/>
            <a:r>
              <a:rPr lang="en-I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Motivation: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C99B840-7342-43E2-8BBE-FF7A0C3DE6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1120" y="1164657"/>
            <a:ext cx="11089759" cy="4797073"/>
          </a:xfrm>
        </p:spPr>
        <p:txBody>
          <a:bodyPr>
            <a:normAutofit/>
          </a:bodyPr>
          <a:lstStyle/>
          <a:p>
            <a:pPr algn="l"/>
            <a:endParaRPr lang="en-US" sz="20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SimSun" panose="02010600030101010101" pitchFamily="2" charset="-122"/>
            </a:endParaRPr>
          </a:p>
          <a:p>
            <a:pPr marL="285750" indent="-285750" algn="just">
              <a:lnSpc>
                <a:spcPct val="115000"/>
              </a:lnSpc>
              <a:buFont typeface="Wingdings" panose="05000000000000000000" pitchFamily="2" charset="2"/>
              <a:buChar char="v"/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ere are a large number of mobility assistive devices such as manual and powered Wheelchair, modified electric scooters etc. 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to be used for locomotion in public places by Person with disabilities(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PwD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and Elders.</a:t>
            </a:r>
          </a:p>
          <a:p>
            <a:pPr marL="285750" indent="-285750" algn="just">
              <a:lnSpc>
                <a:spcPct val="115000"/>
              </a:lnSpc>
              <a:buFont typeface="Wingdings" panose="05000000000000000000" pitchFamily="2" charset="2"/>
              <a:buChar char="v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But none of them are capable of entraining, detraining and traversing within the railway station and self transfer them to their designated seat.</a:t>
            </a:r>
          </a:p>
          <a:p>
            <a:pPr marL="285750" indent="-285750" algn="just">
              <a:lnSpc>
                <a:spcPct val="115000"/>
              </a:lnSpc>
              <a:buFont typeface="Wingdings" panose="05000000000000000000" pitchFamily="2" charset="2"/>
              <a:buChar char="v"/>
            </a:pPr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CF3C59-4B92-4EB1-BCA8-93E55A7AB1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AAB26-B750-4043-9690-0450F09ED0B1}" type="datetime1">
              <a:rPr lang="en-IN" smtClean="0"/>
              <a:t>28-06-2022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FB7D8C-839D-4698-9AA5-7C635168A1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SASTRA Deemed University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217C6C-6DDD-4DB5-8985-60167AF81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EC5B7-BCA4-4C99-A590-5A55EF499EBA}" type="slidenum">
              <a:rPr lang="en-IN" smtClean="0"/>
              <a:t>3</a:t>
            </a:fld>
            <a:endParaRPr lang="en-IN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851DBE0-648A-4761-A167-ED973C6D696F}"/>
              </a:ext>
            </a:extLst>
          </p:cNvPr>
          <p:cNvCxnSpPr/>
          <p:nvPr/>
        </p:nvCxnSpPr>
        <p:spPr>
          <a:xfrm>
            <a:off x="710609" y="971402"/>
            <a:ext cx="10643191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35046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970716-E8E1-4DA1-9C7B-83A47AFA9C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135455"/>
            <a:ext cx="11483163" cy="855293"/>
          </a:xfrm>
        </p:spPr>
        <p:txBody>
          <a:bodyPr>
            <a:normAutofit/>
          </a:bodyPr>
          <a:lstStyle/>
          <a:p>
            <a:pPr algn="l"/>
            <a:r>
              <a:rPr lang="en-I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Objective: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C99B840-7342-43E2-8BBE-FF7A0C3DE6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1120" y="1202439"/>
            <a:ext cx="11089759" cy="4922874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0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SimSun" panose="02010600030101010101" pitchFamily="2" charset="-122"/>
            </a:endParaRPr>
          </a:p>
          <a:p>
            <a:pPr marL="342900" lvl="0" indent="-342900" algn="just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Our proposed project is to create a simulation of locomotion of mobility assistive device to be used in railway station.</a:t>
            </a:r>
          </a:p>
          <a:p>
            <a:pPr marL="342900" lvl="0" indent="-342900" algn="just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For this, a step climbing Wheelchair is to be designed as a 3D model in SOLIDWORKS.</a:t>
            </a:r>
          </a:p>
          <a:p>
            <a:pPr marL="342900" lvl="0" indent="-342900" algn="just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 closed loop control sy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stem for speed control of the locomotion is to be designed in MATLAB.</a:t>
            </a:r>
          </a:p>
          <a:p>
            <a:pPr marL="342900" lvl="0" indent="-342900" algn="just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 closed loop control system for controlling the Linear actuator is to be designed</a:t>
            </a:r>
          </a:p>
          <a:p>
            <a:pPr marL="342900" lvl="0" indent="-342900" algn="just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Finally, the 3D model should be integrated</a:t>
            </a: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into </a:t>
            </a:r>
            <a:r>
              <a:rPr lang="en-IN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CoppeliaSim</a:t>
            </a: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software.</a:t>
            </a:r>
            <a:endParaRPr lang="en-IN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/>
            <a:endParaRPr lang="en-IN" sz="20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CF3C59-4B92-4EB1-BCA8-93E55A7AB1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AAB26-B750-4043-9690-0450F09ED0B1}" type="datetime1">
              <a:rPr lang="en-IN" smtClean="0"/>
              <a:t>28-06-2022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FB7D8C-839D-4698-9AA5-7C635168A1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SASTRA Deemed University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217C6C-6DDD-4DB5-8985-60167AF81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EC5B7-BCA4-4C99-A590-5A55EF499EBA}" type="slidenum">
              <a:rPr lang="en-IN" smtClean="0"/>
              <a:t>4</a:t>
            </a:fld>
            <a:endParaRPr lang="en-IN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851DBE0-648A-4761-A167-ED973C6D696F}"/>
              </a:ext>
            </a:extLst>
          </p:cNvPr>
          <p:cNvCxnSpPr/>
          <p:nvPr/>
        </p:nvCxnSpPr>
        <p:spPr>
          <a:xfrm>
            <a:off x="710609" y="971402"/>
            <a:ext cx="10643191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20625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203F09-52F1-43E9-8331-05E95BE6D5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3493"/>
            <a:ext cx="10515600" cy="623703"/>
          </a:xfrm>
        </p:spPr>
        <p:txBody>
          <a:bodyPr>
            <a:normAutofit fontScale="90000"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Methodology: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B607C956-7E5B-4697-9D89-E5C47A8B0EE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39274561"/>
              </p:ext>
            </p:extLst>
          </p:nvPr>
        </p:nvGraphicFramePr>
        <p:xfrm>
          <a:off x="838200" y="1027389"/>
          <a:ext cx="10765221" cy="51987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6B331E-F217-4487-AA8B-A66ECB0DAC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7346BC-A222-4C01-81FC-1AC5FD9727CD}" type="datetime1">
              <a:rPr lang="en-IN" smtClean="0"/>
              <a:t>28-06-2022</a:t>
            </a:fld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9F1E0B-1F89-4956-8851-7CB095ECCE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EC5B7-BCA4-4C99-A590-5A55EF499EBA}" type="slidenum">
              <a:rPr lang="en-IN" smtClean="0"/>
              <a:t>5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2E783E-B54C-4D52-B996-CE92A2DFAF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SASTRA Deemed University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8BBA929-83C1-4BE2-BBCA-7BA34B7F531B}"/>
              </a:ext>
            </a:extLst>
          </p:cNvPr>
          <p:cNvCxnSpPr/>
          <p:nvPr/>
        </p:nvCxnSpPr>
        <p:spPr>
          <a:xfrm>
            <a:off x="710609" y="971402"/>
            <a:ext cx="10643191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2558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2852F8-8727-4DF7-8A1D-074E4739C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7799"/>
            <a:ext cx="10515600" cy="878884"/>
          </a:xfrm>
        </p:spPr>
        <p:txBody>
          <a:bodyPr>
            <a:norm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Design of Telescopic mechanism:</a:t>
            </a:r>
            <a:endParaRPr lang="en-IN" dirty="0"/>
          </a:p>
        </p:txBody>
      </p:sp>
      <p:pic>
        <p:nvPicPr>
          <p:cNvPr id="8" name="Screen Recording 7">
            <a:hlinkClick r:id="" action="ppaction://media"/>
            <a:extLst>
              <a:ext uri="{FF2B5EF4-FFF2-40B4-BE49-F238E27FC236}">
                <a16:creationId xmlns:a16="http://schemas.microsoft.com/office/drawing/2014/main" id="{35777D0F-A48C-CBD0-2C1A-16B84646C5FE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" y="1293813"/>
            <a:ext cx="10515600" cy="4772025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0165D2-87B6-41BF-ADBB-677BAC263F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AAA286-7146-400F-A4EC-30389A5EA6D3}" type="datetime1">
              <a:rPr lang="en-IN" smtClean="0"/>
              <a:t>28-06-2022</a:t>
            </a:fld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CB279A-FBA3-4EA1-B7BC-08A9A7EF6C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EC5B7-BCA4-4C99-A590-5A55EF499EBA}" type="slidenum">
              <a:rPr lang="en-IN" smtClean="0"/>
              <a:t>6</a:t>
            </a:fld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708836-FBA6-480C-8F5D-626F379F80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SASTRA Deemed University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1DECB95-A3C3-48D2-B6DE-000AEB63AF9C}"/>
              </a:ext>
            </a:extLst>
          </p:cNvPr>
          <p:cNvCxnSpPr/>
          <p:nvPr/>
        </p:nvCxnSpPr>
        <p:spPr>
          <a:xfrm>
            <a:off x="710609" y="971402"/>
            <a:ext cx="10643191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4825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195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A3BB3D9-9900-4987-A5EF-E117CC6461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534175-AD70-429D-B016-142CE7919D2D}" type="datetime1">
              <a:rPr lang="en-IN" smtClean="0"/>
              <a:t>28-06-2022</a:t>
            </a:fld>
            <a:endParaRPr lang="en-I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2AC592-D849-4E79-8EE2-71E8E89355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SASTRA Deemed University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F6FE49-68AF-4292-AA94-AEDA49073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1E712-BFCE-45B1-BBE7-F015513A3682}" type="slidenum">
              <a:rPr lang="en-IN" smtClean="0"/>
              <a:t>7</a:t>
            </a:fld>
            <a:endParaRPr lang="en-IN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8658A1D-AD46-42AB-B446-97810E47D6CD}"/>
              </a:ext>
            </a:extLst>
          </p:cNvPr>
          <p:cNvCxnSpPr/>
          <p:nvPr/>
        </p:nvCxnSpPr>
        <p:spPr>
          <a:xfrm>
            <a:off x="710609" y="971402"/>
            <a:ext cx="10643191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Title 1">
            <a:extLst>
              <a:ext uri="{FF2B5EF4-FFF2-40B4-BE49-F238E27FC236}">
                <a16:creationId xmlns:a16="http://schemas.microsoft.com/office/drawing/2014/main" id="{46EE9124-0328-4192-B998-8B1A72159610}"/>
              </a:ext>
            </a:extLst>
          </p:cNvPr>
          <p:cNvSpPr txBox="1">
            <a:spLocks/>
          </p:cNvSpPr>
          <p:nvPr/>
        </p:nvSpPr>
        <p:spPr>
          <a:xfrm>
            <a:off x="726558" y="194358"/>
            <a:ext cx="9144000" cy="84466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Design of Step climbing wheel chair:</a:t>
            </a:r>
          </a:p>
        </p:txBody>
      </p:sp>
      <p:pic>
        <p:nvPicPr>
          <p:cNvPr id="10" name="Screen Recording 4">
            <a:hlinkClick r:id="" action="ppaction://media"/>
            <a:extLst>
              <a:ext uri="{FF2B5EF4-FFF2-40B4-BE49-F238E27FC236}">
                <a16:creationId xmlns:a16="http://schemas.microsoft.com/office/drawing/2014/main" id="{44A69E63-68CD-D10E-BCCD-C47D9C8A30D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39763" y="1197205"/>
            <a:ext cx="10643191" cy="5332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019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815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100000">
                <p:cTn id="12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6D72EAF-1E1E-421F-9C26-FFF9226B670A}"/>
              </a:ext>
            </a:extLst>
          </p:cNvPr>
          <p:cNvSpPr txBox="1">
            <a:spLocks/>
          </p:cNvSpPr>
          <p:nvPr/>
        </p:nvSpPr>
        <p:spPr>
          <a:xfrm>
            <a:off x="838200" y="177799"/>
            <a:ext cx="10515600" cy="8788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Mathematical modelling of PMDC motor</a:t>
            </a:r>
            <a:endParaRPr lang="en-IN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452059B-456D-44C1-92CE-F920E88B0939}"/>
              </a:ext>
            </a:extLst>
          </p:cNvPr>
          <p:cNvCxnSpPr/>
          <p:nvPr/>
        </p:nvCxnSpPr>
        <p:spPr>
          <a:xfrm>
            <a:off x="710609" y="971402"/>
            <a:ext cx="10643191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891AD5ED-BA84-ED81-F29C-C653EBBDE32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6"/>
          <a:stretch/>
        </p:blipFill>
        <p:spPr>
          <a:xfrm>
            <a:off x="1835697" y="1263192"/>
            <a:ext cx="7930472" cy="5408398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22341565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2852F8-8727-4DF7-8A1D-074E4739C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7799"/>
            <a:ext cx="10515600" cy="878884"/>
          </a:xfrm>
        </p:spPr>
        <p:txBody>
          <a:bodyPr>
            <a:normAutofit/>
          </a:bodyPr>
          <a:lstStyle/>
          <a:p>
            <a:r>
              <a:rPr lang="en-IN" dirty="0"/>
              <a:t>Closed Loop control System for locomotion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0165D2-87B6-41BF-ADBB-677BAC263F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AAA286-7146-400F-A4EC-30389A5EA6D3}" type="datetime1">
              <a:rPr lang="en-IN" smtClean="0"/>
              <a:t>28-06-2022</a:t>
            </a:fld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CB279A-FBA3-4EA1-B7BC-08A9A7EF6C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EC5B7-BCA4-4C99-A590-5A55EF499EBA}" type="slidenum">
              <a:rPr lang="en-IN" smtClean="0"/>
              <a:t>9</a:t>
            </a:fld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708836-FBA6-480C-8F5D-626F379F80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SASTRA Deemed University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1DECB95-A3C3-48D2-B6DE-000AEB63AF9C}"/>
              </a:ext>
            </a:extLst>
          </p:cNvPr>
          <p:cNvCxnSpPr/>
          <p:nvPr/>
        </p:nvCxnSpPr>
        <p:spPr>
          <a:xfrm>
            <a:off x="710609" y="971402"/>
            <a:ext cx="10643191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227E7CFD-9804-4AED-5D30-E23763181C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45996" y="1527142"/>
            <a:ext cx="9125146" cy="4649821"/>
          </a:xfrm>
        </p:spPr>
      </p:pic>
    </p:spTree>
    <p:extLst>
      <p:ext uri="{BB962C8B-B14F-4D97-AF65-F5344CB8AC3E}">
        <p14:creationId xmlns:p14="http://schemas.microsoft.com/office/powerpoint/2010/main" val="41865880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271</TotalTime>
  <Words>410</Words>
  <Application>Microsoft Office PowerPoint</Application>
  <PresentationFormat>Widescreen</PresentationFormat>
  <Paragraphs>74</Paragraphs>
  <Slides>14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Arial</vt:lpstr>
      <vt:lpstr>Calibri</vt:lpstr>
      <vt:lpstr>Calibri Light</vt:lpstr>
      <vt:lpstr>Symbol</vt:lpstr>
      <vt:lpstr>Times New Roman</vt:lpstr>
      <vt:lpstr>Wingdings</vt:lpstr>
      <vt:lpstr>Office Theme</vt:lpstr>
      <vt:lpstr>PowerPoint Presentation</vt:lpstr>
      <vt:lpstr>PowerPoint Presentation</vt:lpstr>
      <vt:lpstr>Motivation:</vt:lpstr>
      <vt:lpstr>Objective:</vt:lpstr>
      <vt:lpstr>Methodology:</vt:lpstr>
      <vt:lpstr>Design of Telescopic mechanism:</vt:lpstr>
      <vt:lpstr>PowerPoint Presentation</vt:lpstr>
      <vt:lpstr>PowerPoint Presentation</vt:lpstr>
      <vt:lpstr>Closed Loop control System for locomotion</vt:lpstr>
      <vt:lpstr>Closed Loop control System for Actuator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Raghul Raj</dc:creator>
  <cp:lastModifiedBy>venkat raman</cp:lastModifiedBy>
  <cp:revision>15</cp:revision>
  <dcterms:created xsi:type="dcterms:W3CDTF">2022-06-27T17:47:00Z</dcterms:created>
  <dcterms:modified xsi:type="dcterms:W3CDTF">2022-06-28T03:39:49Z</dcterms:modified>
</cp:coreProperties>
</file>